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notesMasterIdLst>
    <p:notesMasterId r:id="rId64"/>
  </p:notesMasterIdLst>
  <p:sldIdLst>
    <p:sldId id="257" r:id="rId6"/>
    <p:sldId id="261" r:id="rId7"/>
    <p:sldId id="347" r:id="rId8"/>
    <p:sldId id="268" r:id="rId9"/>
    <p:sldId id="302" r:id="rId10"/>
    <p:sldId id="290" r:id="rId11"/>
    <p:sldId id="291" r:id="rId12"/>
    <p:sldId id="293" r:id="rId13"/>
    <p:sldId id="346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3" r:id="rId23"/>
    <p:sldId id="304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05" r:id="rId33"/>
    <p:sldId id="314" r:id="rId34"/>
    <p:sldId id="315" r:id="rId35"/>
    <p:sldId id="316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8" r:id="rId46"/>
    <p:sldId id="327" r:id="rId47"/>
    <p:sldId id="329" r:id="rId48"/>
    <p:sldId id="330" r:id="rId49"/>
    <p:sldId id="331" r:id="rId50"/>
    <p:sldId id="332" r:id="rId51"/>
    <p:sldId id="334" r:id="rId52"/>
    <p:sldId id="335" r:id="rId53"/>
    <p:sldId id="336" r:id="rId54"/>
    <p:sldId id="339" r:id="rId55"/>
    <p:sldId id="340" r:id="rId56"/>
    <p:sldId id="343" r:id="rId57"/>
    <p:sldId id="341" r:id="rId58"/>
    <p:sldId id="342" r:id="rId59"/>
    <p:sldId id="279" r:id="rId60"/>
    <p:sldId id="348" r:id="rId61"/>
    <p:sldId id="345" r:id="rId62"/>
    <p:sldId id="29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91A6616-560D-46DB-B419-7FD1A499C5B2}">
          <p14:sldIdLst>
            <p14:sldId id="257"/>
            <p14:sldId id="261"/>
            <p14:sldId id="347"/>
            <p14:sldId id="268"/>
          </p14:sldIdLst>
        </p14:section>
        <p14:section name="Talk" id="{570AF571-8119-4308-A9CD-16214CA80376}">
          <p14:sldIdLst>
            <p14:sldId id="302"/>
            <p14:sldId id="290"/>
            <p14:sldId id="291"/>
            <p14:sldId id="293"/>
            <p14:sldId id="346"/>
            <p14:sldId id="294"/>
            <p14:sldId id="295"/>
          </p14:sldIdLst>
        </p14:section>
        <p14:section name="Customer Managed Key" id="{C1DEAD5C-00FE-4A9A-AE7D-BF39F3E47911}">
          <p14:sldIdLst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Implementation" id="{9A968742-B063-4B41-8D18-FA5399B03DC8}">
          <p14:sldIdLst>
            <p14:sldId id="305"/>
            <p14:sldId id="314"/>
            <p14:sldId id="315"/>
            <p14:sldId id="316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32"/>
            <p14:sldId id="334"/>
            <p14:sldId id="335"/>
            <p14:sldId id="336"/>
          </p14:sldIdLst>
        </p14:section>
        <p14:section name="Double Key Encryption - Hold Your Own Key" id="{89AA1C89-F189-4E1A-BED9-C03B00478D20}">
          <p14:sldIdLst>
            <p14:sldId id="339"/>
            <p14:sldId id="340"/>
          </p14:sldIdLst>
        </p14:section>
        <p14:section name="Summary" id="{51A10FB2-6BCF-4CF6-87AE-EBDB1FD845DD}">
          <p14:sldIdLst>
            <p14:sldId id="343"/>
            <p14:sldId id="341"/>
            <p14:sldId id="342"/>
          </p14:sldIdLst>
        </p14:section>
        <p14:section name="Final" id="{CD9AE3D0-BB7E-4B70-8034-3BD91ADBE496}">
          <p14:sldIdLst>
            <p14:sldId id="279"/>
            <p14:sldId id="348"/>
            <p14:sldId id="345"/>
          </p14:sldIdLst>
        </p14:section>
        <p14:section name="Resources" id="{37A3CD94-476D-4DD4-A656-B61333F76B96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6633"/>
    <a:srgbClr val="996600"/>
    <a:srgbClr val="29235C"/>
    <a:srgbClr val="6C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1CC0E3-368A-4CB3-AC23-28957B7A197C}" v="483" dt="2022-06-08T09:11:15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nsitzki" userId="75cafe6b-2f2a-469b-85c4-eec3b9c972ba" providerId="ADAL" clId="{CD1CC0E3-368A-4CB3-AC23-28957B7A197C}"/>
    <pc:docChg chg="undo custSel addSld delSld modSld sldOrd addSection delSection modSection">
      <pc:chgData name="Thomas Stensitzki" userId="75cafe6b-2f2a-469b-85c4-eec3b9c972ba" providerId="ADAL" clId="{CD1CC0E3-368A-4CB3-AC23-28957B7A197C}" dt="2022-06-08T09:11:15.441" v="19002"/>
      <pc:docMkLst>
        <pc:docMk/>
      </pc:docMkLst>
      <pc:sldChg chg="del">
        <pc:chgData name="Thomas Stensitzki" userId="75cafe6b-2f2a-469b-85c4-eec3b9c972ba" providerId="ADAL" clId="{CD1CC0E3-368A-4CB3-AC23-28957B7A197C}" dt="2022-06-07T18:31:10.670" v="16941" actId="47"/>
        <pc:sldMkLst>
          <pc:docMk/>
          <pc:sldMk cId="3343463948" sldId="256"/>
        </pc:sldMkLst>
      </pc:sldChg>
      <pc:sldChg chg="modSp mod">
        <pc:chgData name="Thomas Stensitzki" userId="75cafe6b-2f2a-469b-85c4-eec3b9c972ba" providerId="ADAL" clId="{CD1CC0E3-368A-4CB3-AC23-28957B7A197C}" dt="2022-05-29T08:55:27.270" v="6460" actId="6549"/>
        <pc:sldMkLst>
          <pc:docMk/>
          <pc:sldMk cId="2854957110" sldId="257"/>
        </pc:sldMkLst>
        <pc:spChg chg="mod">
          <ac:chgData name="Thomas Stensitzki" userId="75cafe6b-2f2a-469b-85c4-eec3b9c972ba" providerId="ADAL" clId="{CD1CC0E3-368A-4CB3-AC23-28957B7A197C}" dt="2022-05-29T08:55:27.270" v="6460" actId="6549"/>
          <ac:spMkLst>
            <pc:docMk/>
            <pc:sldMk cId="2854957110" sldId="257"/>
            <ac:spMk id="2" creationId="{FE38A4C9-7AFC-4BA7-C7AF-31BB4F6EA264}"/>
          </ac:spMkLst>
        </pc:spChg>
      </pc:sldChg>
      <pc:sldChg chg="del">
        <pc:chgData name="Thomas Stensitzki" userId="75cafe6b-2f2a-469b-85c4-eec3b9c972ba" providerId="ADAL" clId="{CD1CC0E3-368A-4CB3-AC23-28957B7A197C}" dt="2022-06-07T18:31:10.670" v="16941" actId="47"/>
        <pc:sldMkLst>
          <pc:docMk/>
          <pc:sldMk cId="4181419580" sldId="258"/>
        </pc:sldMkLst>
      </pc:sldChg>
      <pc:sldChg chg="del">
        <pc:chgData name="Thomas Stensitzki" userId="75cafe6b-2f2a-469b-85c4-eec3b9c972ba" providerId="ADAL" clId="{CD1CC0E3-368A-4CB3-AC23-28957B7A197C}" dt="2022-06-07T18:31:10.670" v="16941" actId="47"/>
        <pc:sldMkLst>
          <pc:docMk/>
          <pc:sldMk cId="1409108334" sldId="259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4264278158" sldId="260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154702085" sldId="262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3947261708" sldId="263"/>
        </pc:sldMkLst>
      </pc:sldChg>
      <pc:sldChg chg="del">
        <pc:chgData name="Thomas Stensitzki" userId="75cafe6b-2f2a-469b-85c4-eec3b9c972ba" providerId="ADAL" clId="{CD1CC0E3-368A-4CB3-AC23-28957B7A197C}" dt="2022-06-07T18:31:10.670" v="16941" actId="47"/>
        <pc:sldMkLst>
          <pc:docMk/>
          <pc:sldMk cId="1722856926" sldId="264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3891973513" sldId="265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3713470086" sldId="266"/>
        </pc:sldMkLst>
      </pc:sldChg>
      <pc:sldChg chg="modSp add del mod modShow">
        <pc:chgData name="Thomas Stensitzki" userId="75cafe6b-2f2a-469b-85c4-eec3b9c972ba" providerId="ADAL" clId="{CD1CC0E3-368A-4CB3-AC23-28957B7A197C}" dt="2022-06-07T17:50:51.421" v="9712" actId="47"/>
        <pc:sldMkLst>
          <pc:docMk/>
          <pc:sldMk cId="964665915" sldId="267"/>
        </pc:sldMkLst>
        <pc:picChg chg="mod">
          <ac:chgData name="Thomas Stensitzki" userId="75cafe6b-2f2a-469b-85c4-eec3b9c972ba" providerId="ADAL" clId="{CD1CC0E3-368A-4CB3-AC23-28957B7A197C}" dt="2022-05-22T08:31:17.335" v="2" actId="1076"/>
          <ac:picMkLst>
            <pc:docMk/>
            <pc:sldMk cId="964665915" sldId="267"/>
            <ac:picMk id="3" creationId="{109C108F-FD0E-2459-3961-6A111950D304}"/>
          </ac:picMkLst>
        </pc:picChg>
      </pc:sldChg>
      <pc:sldChg chg="addSp delSp modSp mod">
        <pc:chgData name="Thomas Stensitzki" userId="75cafe6b-2f2a-469b-85c4-eec3b9c972ba" providerId="ADAL" clId="{CD1CC0E3-368A-4CB3-AC23-28957B7A197C}" dt="2022-06-07T17:51:32.443" v="9739" actId="6549"/>
        <pc:sldMkLst>
          <pc:docMk/>
          <pc:sldMk cId="1192515138" sldId="268"/>
        </pc:sldMkLst>
        <pc:spChg chg="mod">
          <ac:chgData name="Thomas Stensitzki" userId="75cafe6b-2f2a-469b-85c4-eec3b9c972ba" providerId="ADAL" clId="{CD1CC0E3-368A-4CB3-AC23-28957B7A197C}" dt="2022-05-22T08:33:13.440" v="38" actId="6549"/>
          <ac:spMkLst>
            <pc:docMk/>
            <pc:sldMk cId="1192515138" sldId="268"/>
            <ac:spMk id="2" creationId="{7EAC40B2-FA42-D3B1-C6DA-566051C3741C}"/>
          </ac:spMkLst>
        </pc:spChg>
        <pc:spChg chg="del">
          <ac:chgData name="Thomas Stensitzki" userId="75cafe6b-2f2a-469b-85c4-eec3b9c972ba" providerId="ADAL" clId="{CD1CC0E3-368A-4CB3-AC23-28957B7A197C}" dt="2022-05-22T08:35:50.370" v="96" actId="478"/>
          <ac:spMkLst>
            <pc:docMk/>
            <pc:sldMk cId="1192515138" sldId="268"/>
            <ac:spMk id="4" creationId="{5D1BF401-6C4E-72BD-9672-5B7A32069D3F}"/>
          </ac:spMkLst>
        </pc:spChg>
        <pc:spChg chg="mod">
          <ac:chgData name="Thomas Stensitzki" userId="75cafe6b-2f2a-469b-85c4-eec3b9c972ba" providerId="ADAL" clId="{CD1CC0E3-368A-4CB3-AC23-28957B7A197C}" dt="2022-05-22T08:31:38.658" v="12" actId="6549"/>
          <ac:spMkLst>
            <pc:docMk/>
            <pc:sldMk cId="1192515138" sldId="268"/>
            <ac:spMk id="11" creationId="{7B97CD54-B071-B208-0F48-3567BC5C1C2E}"/>
          </ac:spMkLst>
        </pc:spChg>
        <pc:spChg chg="del">
          <ac:chgData name="Thomas Stensitzki" userId="75cafe6b-2f2a-469b-85c4-eec3b9c972ba" providerId="ADAL" clId="{CD1CC0E3-368A-4CB3-AC23-28957B7A197C}" dt="2022-05-22T08:35:51.549" v="97" actId="478"/>
          <ac:spMkLst>
            <pc:docMk/>
            <pc:sldMk cId="1192515138" sldId="268"/>
            <ac:spMk id="56" creationId="{8A093823-8C8C-2D55-7457-7FDF66871118}"/>
          </ac:spMkLst>
        </pc:spChg>
        <pc:spChg chg="mod">
          <ac:chgData name="Thomas Stensitzki" userId="75cafe6b-2f2a-469b-85c4-eec3b9c972ba" providerId="ADAL" clId="{CD1CC0E3-368A-4CB3-AC23-28957B7A197C}" dt="2022-06-07T17:51:32.443" v="9739" actId="6549"/>
          <ac:spMkLst>
            <pc:docMk/>
            <pc:sldMk cId="1192515138" sldId="268"/>
            <ac:spMk id="66" creationId="{B13044FB-DD85-3818-5696-B6DA50AC1168}"/>
          </ac:spMkLst>
        </pc:spChg>
        <pc:picChg chg="mod">
          <ac:chgData name="Thomas Stensitzki" userId="75cafe6b-2f2a-469b-85c4-eec3b9c972ba" providerId="ADAL" clId="{CD1CC0E3-368A-4CB3-AC23-28957B7A197C}" dt="2022-05-22T09:53:29.678" v="2037" actId="962"/>
          <ac:picMkLst>
            <pc:docMk/>
            <pc:sldMk cId="1192515138" sldId="268"/>
            <ac:picMk id="3" creationId="{109C108F-FD0E-2459-3961-6A111950D304}"/>
          </ac:picMkLst>
        </pc:picChg>
        <pc:picChg chg="add mod">
          <ac:chgData name="Thomas Stensitzki" userId="75cafe6b-2f2a-469b-85c4-eec3b9c972ba" providerId="ADAL" clId="{CD1CC0E3-368A-4CB3-AC23-28957B7A197C}" dt="2022-06-07T17:51:02.712" v="9714" actId="1076"/>
          <ac:picMkLst>
            <pc:docMk/>
            <pc:sldMk cId="1192515138" sldId="268"/>
            <ac:picMk id="9" creationId="{69C485F6-C355-46CA-9749-DBC73A1AB067}"/>
          </ac:picMkLst>
        </pc:picChg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3427583403" sldId="269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3844955256" sldId="270"/>
        </pc:sldMkLst>
      </pc:sldChg>
      <pc:sldChg chg="add del mod modShow">
        <pc:chgData name="Thomas Stensitzki" userId="75cafe6b-2f2a-469b-85c4-eec3b9c972ba" providerId="ADAL" clId="{CD1CC0E3-368A-4CB3-AC23-28957B7A197C}" dt="2022-06-07T17:50:51.421" v="9712" actId="47"/>
        <pc:sldMkLst>
          <pc:docMk/>
          <pc:sldMk cId="2110185796" sldId="271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2957670547" sldId="272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2229035001" sldId="273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697986630" sldId="274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711546836" sldId="275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559087561" sldId="276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1140261185" sldId="277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2537302104" sldId="278"/>
        </pc:sldMkLst>
      </pc:sldChg>
      <pc:sldChg chg="ord">
        <pc:chgData name="Thomas Stensitzki" userId="75cafe6b-2f2a-469b-85c4-eec3b9c972ba" providerId="ADAL" clId="{CD1CC0E3-368A-4CB3-AC23-28957B7A197C}" dt="2022-05-22T08:38:59.645" v="170"/>
        <pc:sldMkLst>
          <pc:docMk/>
          <pc:sldMk cId="2205889553" sldId="279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1025888598" sldId="280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1297512689" sldId="281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3078115" sldId="282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956315272" sldId="283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3662363335" sldId="284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1061000288" sldId="285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3816371542" sldId="286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1034970138" sldId="287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502866645" sldId="288"/>
        </pc:sldMkLst>
      </pc:sldChg>
      <pc:sldChg chg="del">
        <pc:chgData name="Thomas Stensitzki" userId="75cafe6b-2f2a-469b-85c4-eec3b9c972ba" providerId="ADAL" clId="{CD1CC0E3-368A-4CB3-AC23-28957B7A197C}" dt="2022-06-07T18:42:59.741" v="18004" actId="18676"/>
        <pc:sldMkLst>
          <pc:docMk/>
          <pc:sldMk cId="909184669" sldId="289"/>
        </pc:sldMkLst>
      </pc:sldChg>
      <pc:sldChg chg="addSp delSp modSp new mod modClrScheme chgLayout">
        <pc:chgData name="Thomas Stensitzki" userId="75cafe6b-2f2a-469b-85c4-eec3b9c972ba" providerId="ADAL" clId="{CD1CC0E3-368A-4CB3-AC23-28957B7A197C}" dt="2022-06-07T19:26:56.767" v="18865" actId="6549"/>
        <pc:sldMkLst>
          <pc:docMk/>
          <pc:sldMk cId="3358969554" sldId="290"/>
        </pc:sldMkLst>
        <pc:spChg chg="del mod ord">
          <ac:chgData name="Thomas Stensitzki" userId="75cafe6b-2f2a-469b-85c4-eec3b9c972ba" providerId="ADAL" clId="{CD1CC0E3-368A-4CB3-AC23-28957B7A197C}" dt="2022-05-22T08:39:42.788" v="174" actId="700"/>
          <ac:spMkLst>
            <pc:docMk/>
            <pc:sldMk cId="3358969554" sldId="290"/>
            <ac:spMk id="2" creationId="{AED2B0A9-96BF-4DEC-B6FF-414938697DD5}"/>
          </ac:spMkLst>
        </pc:spChg>
        <pc:spChg chg="del mod ord">
          <ac:chgData name="Thomas Stensitzki" userId="75cafe6b-2f2a-469b-85c4-eec3b9c972ba" providerId="ADAL" clId="{CD1CC0E3-368A-4CB3-AC23-28957B7A197C}" dt="2022-05-22T08:39:42.788" v="174" actId="700"/>
          <ac:spMkLst>
            <pc:docMk/>
            <pc:sldMk cId="3358969554" sldId="290"/>
            <ac:spMk id="3" creationId="{AFF7F1E3-5063-4F27-BC68-8586E3CD4544}"/>
          </ac:spMkLst>
        </pc:spChg>
        <pc:spChg chg="add mod ord">
          <ac:chgData name="Thomas Stensitzki" userId="75cafe6b-2f2a-469b-85c4-eec3b9c972ba" providerId="ADAL" clId="{CD1CC0E3-368A-4CB3-AC23-28957B7A197C}" dt="2022-06-07T19:26:56.767" v="18865" actId="6549"/>
          <ac:spMkLst>
            <pc:docMk/>
            <pc:sldMk cId="3358969554" sldId="290"/>
            <ac:spMk id="4" creationId="{D8D088A9-9A3C-496F-9A8C-E0BF9C177212}"/>
          </ac:spMkLst>
        </pc:spChg>
        <pc:spChg chg="add mod ord">
          <ac:chgData name="Thomas Stensitzki" userId="75cafe6b-2f2a-469b-85c4-eec3b9c972ba" providerId="ADAL" clId="{CD1CC0E3-368A-4CB3-AC23-28957B7A197C}" dt="2022-05-22T08:39:42.788" v="174" actId="700"/>
          <ac:spMkLst>
            <pc:docMk/>
            <pc:sldMk cId="3358969554" sldId="290"/>
            <ac:spMk id="5" creationId="{3AFBBFD9-3131-47F4-9C2B-2F7157EC1644}"/>
          </ac:spMkLst>
        </pc:spChg>
      </pc:sldChg>
      <pc:sldChg chg="addSp delSp modSp new mod modClrScheme modAnim chgLayout">
        <pc:chgData name="Thomas Stensitzki" userId="75cafe6b-2f2a-469b-85c4-eec3b9c972ba" providerId="ADAL" clId="{CD1CC0E3-368A-4CB3-AC23-28957B7A197C}" dt="2022-06-07T18:45:47.090" v="18035"/>
        <pc:sldMkLst>
          <pc:docMk/>
          <pc:sldMk cId="3988780202" sldId="291"/>
        </pc:sldMkLst>
        <pc:spChg chg="del mod ord">
          <ac:chgData name="Thomas Stensitzki" userId="75cafe6b-2f2a-469b-85c4-eec3b9c972ba" providerId="ADAL" clId="{CD1CC0E3-368A-4CB3-AC23-28957B7A197C}" dt="2022-05-22T08:40:30.363" v="176" actId="700"/>
          <ac:spMkLst>
            <pc:docMk/>
            <pc:sldMk cId="3988780202" sldId="291"/>
            <ac:spMk id="2" creationId="{05CFDC4E-FCA5-4013-9F9F-A87BD23C0CDD}"/>
          </ac:spMkLst>
        </pc:spChg>
        <pc:spChg chg="del mod ord">
          <ac:chgData name="Thomas Stensitzki" userId="75cafe6b-2f2a-469b-85c4-eec3b9c972ba" providerId="ADAL" clId="{CD1CC0E3-368A-4CB3-AC23-28957B7A197C}" dt="2022-05-22T08:40:30.363" v="176" actId="700"/>
          <ac:spMkLst>
            <pc:docMk/>
            <pc:sldMk cId="3988780202" sldId="291"/>
            <ac:spMk id="3" creationId="{B01C1E37-C459-4306-A271-B22DBD94549C}"/>
          </ac:spMkLst>
        </pc:spChg>
        <pc:spChg chg="add mod ord">
          <ac:chgData name="Thomas Stensitzki" userId="75cafe6b-2f2a-469b-85c4-eec3b9c972ba" providerId="ADAL" clId="{CD1CC0E3-368A-4CB3-AC23-28957B7A197C}" dt="2022-05-22T08:40:47.868" v="194" actId="790"/>
          <ac:spMkLst>
            <pc:docMk/>
            <pc:sldMk cId="3988780202" sldId="291"/>
            <ac:spMk id="4" creationId="{2DB6ECF7-2FAC-4AD1-985F-BDC235230DF1}"/>
          </ac:spMkLst>
        </pc:spChg>
        <pc:spChg chg="add mod ord">
          <ac:chgData name="Thomas Stensitzki" userId="75cafe6b-2f2a-469b-85c4-eec3b9c972ba" providerId="ADAL" clId="{CD1CC0E3-368A-4CB3-AC23-28957B7A197C}" dt="2022-05-22T08:43:07.361" v="333" actId="20577"/>
          <ac:spMkLst>
            <pc:docMk/>
            <pc:sldMk cId="3988780202" sldId="291"/>
            <ac:spMk id="5" creationId="{89118997-FFBD-4803-BF83-562D41430C57}"/>
          </ac:spMkLst>
        </pc:spChg>
        <pc:spChg chg="add mod">
          <ac:chgData name="Thomas Stensitzki" userId="75cafe6b-2f2a-469b-85c4-eec3b9c972ba" providerId="ADAL" clId="{CD1CC0E3-368A-4CB3-AC23-28957B7A197C}" dt="2022-05-22T09:54:51.329" v="2435" actId="962"/>
          <ac:spMkLst>
            <pc:docMk/>
            <pc:sldMk cId="3988780202" sldId="291"/>
            <ac:spMk id="6" creationId="{5F476A1A-5EF4-4006-8B8A-6611D4FE7240}"/>
          </ac:spMkLst>
        </pc:spChg>
        <pc:spChg chg="add mod">
          <ac:chgData name="Thomas Stensitzki" userId="75cafe6b-2f2a-469b-85c4-eec3b9c972ba" providerId="ADAL" clId="{CD1CC0E3-368A-4CB3-AC23-28957B7A197C}" dt="2022-05-22T08:42:42.039" v="328"/>
          <ac:spMkLst>
            <pc:docMk/>
            <pc:sldMk cId="3988780202" sldId="291"/>
            <ac:spMk id="14" creationId="{D23234EC-53B8-4742-95CA-A4D0EE7DB510}"/>
          </ac:spMkLst>
        </pc:spChg>
        <pc:spChg chg="add mod">
          <ac:chgData name="Thomas Stensitzki" userId="75cafe6b-2f2a-469b-85c4-eec3b9c972ba" providerId="ADAL" clId="{CD1CC0E3-368A-4CB3-AC23-28957B7A197C}" dt="2022-05-22T08:42:42.041" v="329"/>
          <ac:spMkLst>
            <pc:docMk/>
            <pc:sldMk cId="3988780202" sldId="291"/>
            <ac:spMk id="15" creationId="{E84A36E7-4F2B-4C7A-9D68-5B1BDF827ECB}"/>
          </ac:spMkLst>
        </pc:spChg>
        <pc:grpChg chg="add mod">
          <ac:chgData name="Thomas Stensitzki" userId="75cafe6b-2f2a-469b-85c4-eec3b9c972ba" providerId="ADAL" clId="{CD1CC0E3-368A-4CB3-AC23-28957B7A197C}" dt="2022-05-22T09:54:51.329" v="2435" actId="962"/>
          <ac:grpSpMkLst>
            <pc:docMk/>
            <pc:sldMk cId="3988780202" sldId="291"/>
            <ac:grpSpMk id="7" creationId="{60FBE1F1-BDE4-4C8B-A842-EE140A9007E1}"/>
          </ac:grpSpMkLst>
        </pc:grpChg>
        <pc:grpChg chg="add mod">
          <ac:chgData name="Thomas Stensitzki" userId="75cafe6b-2f2a-469b-85c4-eec3b9c972ba" providerId="ADAL" clId="{CD1CC0E3-368A-4CB3-AC23-28957B7A197C}" dt="2022-05-22T09:54:51.329" v="2435" actId="962"/>
          <ac:grpSpMkLst>
            <pc:docMk/>
            <pc:sldMk cId="3988780202" sldId="291"/>
            <ac:grpSpMk id="16" creationId="{435CD179-3C27-4D49-BE96-F89539A406B3}"/>
          </ac:grpSpMkLst>
        </pc:grpChg>
        <pc:picChg chg="mod">
          <ac:chgData name="Thomas Stensitzki" userId="75cafe6b-2f2a-469b-85c4-eec3b9c972ba" providerId="ADAL" clId="{CD1CC0E3-368A-4CB3-AC23-28957B7A197C}" dt="2022-05-22T08:41:34.297" v="216"/>
          <ac:picMkLst>
            <pc:docMk/>
            <pc:sldMk cId="3988780202" sldId="291"/>
            <ac:picMk id="8" creationId="{BC9DCF8E-C5F9-48E2-95D9-F5C0EE9E82D6}"/>
          </ac:picMkLst>
        </pc:picChg>
        <pc:picChg chg="mod">
          <ac:chgData name="Thomas Stensitzki" userId="75cafe6b-2f2a-469b-85c4-eec3b9c972ba" providerId="ADAL" clId="{CD1CC0E3-368A-4CB3-AC23-28957B7A197C}" dt="2022-05-22T08:41:34.297" v="216"/>
          <ac:picMkLst>
            <pc:docMk/>
            <pc:sldMk cId="3988780202" sldId="291"/>
            <ac:picMk id="9" creationId="{49C58EE7-535D-4675-9BB5-6E960FE66A03}"/>
          </ac:picMkLst>
        </pc:picChg>
        <pc:picChg chg="mod">
          <ac:chgData name="Thomas Stensitzki" userId="75cafe6b-2f2a-469b-85c4-eec3b9c972ba" providerId="ADAL" clId="{CD1CC0E3-368A-4CB3-AC23-28957B7A197C}" dt="2022-05-22T08:41:34.297" v="216"/>
          <ac:picMkLst>
            <pc:docMk/>
            <pc:sldMk cId="3988780202" sldId="291"/>
            <ac:picMk id="10" creationId="{5DF5A938-F938-4EF8-A33C-0B8309E22902}"/>
          </ac:picMkLst>
        </pc:picChg>
        <pc:picChg chg="mod">
          <ac:chgData name="Thomas Stensitzki" userId="75cafe6b-2f2a-469b-85c4-eec3b9c972ba" providerId="ADAL" clId="{CD1CC0E3-368A-4CB3-AC23-28957B7A197C}" dt="2022-05-22T08:41:34.297" v="216"/>
          <ac:picMkLst>
            <pc:docMk/>
            <pc:sldMk cId="3988780202" sldId="291"/>
            <ac:picMk id="11" creationId="{46E0AD3F-B064-46F6-8912-6F06F12FDC1A}"/>
          </ac:picMkLst>
        </pc:picChg>
        <pc:picChg chg="mod">
          <ac:chgData name="Thomas Stensitzki" userId="75cafe6b-2f2a-469b-85c4-eec3b9c972ba" providerId="ADAL" clId="{CD1CC0E3-368A-4CB3-AC23-28957B7A197C}" dt="2022-05-22T08:41:34.297" v="216"/>
          <ac:picMkLst>
            <pc:docMk/>
            <pc:sldMk cId="3988780202" sldId="291"/>
            <ac:picMk id="17" creationId="{4FA57BC7-4837-4F8F-BB38-44B025C9B7EE}"/>
          </ac:picMkLst>
        </pc:picChg>
        <pc:picChg chg="mod">
          <ac:chgData name="Thomas Stensitzki" userId="75cafe6b-2f2a-469b-85c4-eec3b9c972ba" providerId="ADAL" clId="{CD1CC0E3-368A-4CB3-AC23-28957B7A197C}" dt="2022-05-22T08:41:34.297" v="216"/>
          <ac:picMkLst>
            <pc:docMk/>
            <pc:sldMk cId="3988780202" sldId="291"/>
            <ac:picMk id="18" creationId="{7C2FB7DE-A190-49F6-BF20-F813336D76BC}"/>
          </ac:picMkLst>
        </pc:picChg>
        <pc:cxnChg chg="mod">
          <ac:chgData name="Thomas Stensitzki" userId="75cafe6b-2f2a-469b-85c4-eec3b9c972ba" providerId="ADAL" clId="{CD1CC0E3-368A-4CB3-AC23-28957B7A197C}" dt="2022-05-22T08:41:34.297" v="216"/>
          <ac:cxnSpMkLst>
            <pc:docMk/>
            <pc:sldMk cId="3988780202" sldId="291"/>
            <ac:cxnSpMk id="12" creationId="{315BAE56-6601-4DF7-85F2-FB6C1002BABF}"/>
          </ac:cxnSpMkLst>
        </pc:cxnChg>
        <pc:cxnChg chg="mod">
          <ac:chgData name="Thomas Stensitzki" userId="75cafe6b-2f2a-469b-85c4-eec3b9c972ba" providerId="ADAL" clId="{CD1CC0E3-368A-4CB3-AC23-28957B7A197C}" dt="2022-05-22T08:41:34.297" v="216"/>
          <ac:cxnSpMkLst>
            <pc:docMk/>
            <pc:sldMk cId="3988780202" sldId="291"/>
            <ac:cxnSpMk id="13" creationId="{6BF481A5-FA4E-4619-88CE-4B53A8D4BCD4}"/>
          </ac:cxnSpMkLst>
        </pc:cxnChg>
        <pc:cxnChg chg="mod">
          <ac:chgData name="Thomas Stensitzki" userId="75cafe6b-2f2a-469b-85c4-eec3b9c972ba" providerId="ADAL" clId="{CD1CC0E3-368A-4CB3-AC23-28957B7A197C}" dt="2022-05-22T08:41:34.297" v="216"/>
          <ac:cxnSpMkLst>
            <pc:docMk/>
            <pc:sldMk cId="3988780202" sldId="291"/>
            <ac:cxnSpMk id="19" creationId="{6625EBF0-7151-4E64-938D-33B86DF14B3C}"/>
          </ac:cxnSpMkLst>
        </pc:cxnChg>
        <pc:cxnChg chg="mod">
          <ac:chgData name="Thomas Stensitzki" userId="75cafe6b-2f2a-469b-85c4-eec3b9c972ba" providerId="ADAL" clId="{CD1CC0E3-368A-4CB3-AC23-28957B7A197C}" dt="2022-05-22T08:41:34.297" v="216"/>
          <ac:cxnSpMkLst>
            <pc:docMk/>
            <pc:sldMk cId="3988780202" sldId="291"/>
            <ac:cxnSpMk id="20" creationId="{3B8FBCAE-4476-4B08-B93E-96491D0C8F43}"/>
          </ac:cxnSpMkLst>
        </pc:cxnChg>
      </pc:sldChg>
      <pc:sldChg chg="addSp modSp new mod">
        <pc:chgData name="Thomas Stensitzki" userId="75cafe6b-2f2a-469b-85c4-eec3b9c972ba" providerId="ADAL" clId="{CD1CC0E3-368A-4CB3-AC23-28957B7A197C}" dt="2022-05-22T15:38:13.017" v="4616"/>
        <pc:sldMkLst>
          <pc:docMk/>
          <pc:sldMk cId="3414580608" sldId="292"/>
        </pc:sldMkLst>
        <pc:spChg chg="mod">
          <ac:chgData name="Thomas Stensitzki" userId="75cafe6b-2f2a-469b-85c4-eec3b9c972ba" providerId="ADAL" clId="{CD1CC0E3-368A-4CB3-AC23-28957B7A197C}" dt="2022-05-22T08:44:05.724" v="347" actId="20577"/>
          <ac:spMkLst>
            <pc:docMk/>
            <pc:sldMk cId="3414580608" sldId="292"/>
            <ac:spMk id="2" creationId="{1B7F7F8F-3782-4F7B-BEF4-065A2FD5716C}"/>
          </ac:spMkLst>
        </pc:spChg>
        <pc:spChg chg="add mod">
          <ac:chgData name="Thomas Stensitzki" userId="75cafe6b-2f2a-469b-85c4-eec3b9c972ba" providerId="ADAL" clId="{CD1CC0E3-368A-4CB3-AC23-28957B7A197C}" dt="2022-05-22T15:38:13.017" v="4616"/>
          <ac:spMkLst>
            <pc:docMk/>
            <pc:sldMk cId="3414580608" sldId="292"/>
            <ac:spMk id="3" creationId="{0D12129C-C351-4FA7-AD57-43B6357A63B7}"/>
          </ac:spMkLst>
        </pc:spChg>
      </pc:sldChg>
      <pc:sldChg chg="addSp delSp modSp new mod modClrScheme modAnim chgLayout">
        <pc:chgData name="Thomas Stensitzki" userId="75cafe6b-2f2a-469b-85c4-eec3b9c972ba" providerId="ADAL" clId="{CD1CC0E3-368A-4CB3-AC23-28957B7A197C}" dt="2022-06-07T18:46:28.752" v="18037"/>
        <pc:sldMkLst>
          <pc:docMk/>
          <pc:sldMk cId="1886826458" sldId="293"/>
        </pc:sldMkLst>
        <pc:spChg chg="mod ord">
          <ac:chgData name="Thomas Stensitzki" userId="75cafe6b-2f2a-469b-85c4-eec3b9c972ba" providerId="ADAL" clId="{CD1CC0E3-368A-4CB3-AC23-28957B7A197C}" dt="2022-05-22T09:08:52.798" v="617" actId="20577"/>
          <ac:spMkLst>
            <pc:docMk/>
            <pc:sldMk cId="1886826458" sldId="293"/>
            <ac:spMk id="2" creationId="{AB397EF4-D8FD-4788-A6A7-80FBC34273F7}"/>
          </ac:spMkLst>
        </pc:spChg>
        <pc:spChg chg="del mod ord">
          <ac:chgData name="Thomas Stensitzki" userId="75cafe6b-2f2a-469b-85c4-eec3b9c972ba" providerId="ADAL" clId="{CD1CC0E3-368A-4CB3-AC23-28957B7A197C}" dt="2022-05-22T09:05:15.628" v="350" actId="700"/>
          <ac:spMkLst>
            <pc:docMk/>
            <pc:sldMk cId="1886826458" sldId="293"/>
            <ac:spMk id="3" creationId="{1D441666-D22B-4074-823E-EA9EF8832583}"/>
          </ac:spMkLst>
        </pc:spChg>
        <pc:spChg chg="add del mod ord">
          <ac:chgData name="Thomas Stensitzki" userId="75cafe6b-2f2a-469b-85c4-eec3b9c972ba" providerId="ADAL" clId="{CD1CC0E3-368A-4CB3-AC23-28957B7A197C}" dt="2022-05-22T09:05:46.617" v="353" actId="700"/>
          <ac:spMkLst>
            <pc:docMk/>
            <pc:sldMk cId="1886826458" sldId="293"/>
            <ac:spMk id="4" creationId="{88D54A40-3144-453C-8983-7DFDF479E293}"/>
          </ac:spMkLst>
        </pc:spChg>
        <pc:spChg chg="add del mod ord">
          <ac:chgData name="Thomas Stensitzki" userId="75cafe6b-2f2a-469b-85c4-eec3b9c972ba" providerId="ADAL" clId="{CD1CC0E3-368A-4CB3-AC23-28957B7A197C}" dt="2022-05-22T09:05:46.617" v="353" actId="700"/>
          <ac:spMkLst>
            <pc:docMk/>
            <pc:sldMk cId="1886826458" sldId="293"/>
            <ac:spMk id="5" creationId="{94F9A6BF-51BF-4675-B015-5A7F184CAAEC}"/>
          </ac:spMkLst>
        </pc:spChg>
        <pc:spChg chg="add mod ord">
          <ac:chgData name="Thomas Stensitzki" userId="75cafe6b-2f2a-469b-85c4-eec3b9c972ba" providerId="ADAL" clId="{CD1CC0E3-368A-4CB3-AC23-28957B7A197C}" dt="2022-06-03T12:37:07.235" v="8436" actId="20577"/>
          <ac:spMkLst>
            <pc:docMk/>
            <pc:sldMk cId="1886826458" sldId="293"/>
            <ac:spMk id="6" creationId="{3164BE83-DC1A-45A1-83B1-6B901B60A8E4}"/>
          </ac:spMkLst>
        </pc:spChg>
        <pc:spChg chg="add mod">
          <ac:chgData name="Thomas Stensitzki" userId="75cafe6b-2f2a-469b-85c4-eec3b9c972ba" providerId="ADAL" clId="{CD1CC0E3-368A-4CB3-AC23-28957B7A197C}" dt="2022-05-22T10:55:16.059" v="2817" actId="6549"/>
          <ac:spMkLst>
            <pc:docMk/>
            <pc:sldMk cId="1886826458" sldId="293"/>
            <ac:spMk id="8" creationId="{569899C1-75C4-47A1-ABD9-1FDF267FB786}"/>
          </ac:spMkLst>
        </pc:spChg>
      </pc:sldChg>
      <pc:sldChg chg="addSp modSp new mod modClrScheme modAnim chgLayout">
        <pc:chgData name="Thomas Stensitzki" userId="75cafe6b-2f2a-469b-85c4-eec3b9c972ba" providerId="ADAL" clId="{CD1CC0E3-368A-4CB3-AC23-28957B7A197C}" dt="2022-06-07T19:28:03.219" v="18876" actId="113"/>
        <pc:sldMkLst>
          <pc:docMk/>
          <pc:sldMk cId="3020532491" sldId="294"/>
        </pc:sldMkLst>
        <pc:spChg chg="mod ord">
          <ac:chgData name="Thomas Stensitzki" userId="75cafe6b-2f2a-469b-85c4-eec3b9c972ba" providerId="ADAL" clId="{CD1CC0E3-368A-4CB3-AC23-28957B7A197C}" dt="2022-05-22T09:13:10.898" v="822" actId="700"/>
          <ac:spMkLst>
            <pc:docMk/>
            <pc:sldMk cId="3020532491" sldId="294"/>
            <ac:spMk id="2" creationId="{A2C9A08D-C9DC-4E25-81FA-B5FBA1326087}"/>
          </ac:spMkLst>
        </pc:spChg>
        <pc:spChg chg="mod ord">
          <ac:chgData name="Thomas Stensitzki" userId="75cafe6b-2f2a-469b-85c4-eec3b9c972ba" providerId="ADAL" clId="{CD1CC0E3-368A-4CB3-AC23-28957B7A197C}" dt="2022-06-07T19:28:03.219" v="18876" actId="113"/>
          <ac:spMkLst>
            <pc:docMk/>
            <pc:sldMk cId="3020532491" sldId="294"/>
            <ac:spMk id="3" creationId="{EFE1AB11-2F5B-4877-9EA1-C2069CE946A1}"/>
          </ac:spMkLst>
        </pc:spChg>
        <pc:spChg chg="add mod ord">
          <ac:chgData name="Thomas Stensitzki" userId="75cafe6b-2f2a-469b-85c4-eec3b9c972ba" providerId="ADAL" clId="{CD1CC0E3-368A-4CB3-AC23-28957B7A197C}" dt="2022-06-07T18:31:52.125" v="16944" actId="962"/>
          <ac:spMkLst>
            <pc:docMk/>
            <pc:sldMk cId="3020532491" sldId="294"/>
            <ac:spMk id="5" creationId="{B361C5CE-D44B-4FF6-8362-036CF1C78B92}"/>
          </ac:spMkLst>
        </pc:spChg>
        <pc:picChg chg="add mod">
          <ac:chgData name="Thomas Stensitzki" userId="75cafe6b-2f2a-469b-85c4-eec3b9c972ba" providerId="ADAL" clId="{CD1CC0E3-368A-4CB3-AC23-28957B7A197C}" dt="2022-05-22T09:53:21.226" v="2036" actId="962"/>
          <ac:picMkLst>
            <pc:docMk/>
            <pc:sldMk cId="3020532491" sldId="294"/>
            <ac:picMk id="4" creationId="{4A75A439-BF94-44FD-A4CC-F3E186BB893D}"/>
          </ac:picMkLst>
        </pc:picChg>
      </pc:sldChg>
      <pc:sldChg chg="addSp delSp modSp new mod modClrScheme modAnim chgLayout modNotesTx">
        <pc:chgData name="Thomas Stensitzki" userId="75cafe6b-2f2a-469b-85c4-eec3b9c972ba" providerId="ADAL" clId="{CD1CC0E3-368A-4CB3-AC23-28957B7A197C}" dt="2022-06-07T18:49:23.844" v="18046" actId="13822"/>
        <pc:sldMkLst>
          <pc:docMk/>
          <pc:sldMk cId="1223427260" sldId="295"/>
        </pc:sldMkLst>
        <pc:spChg chg="del mod ord">
          <ac:chgData name="Thomas Stensitzki" userId="75cafe6b-2f2a-469b-85c4-eec3b9c972ba" providerId="ADAL" clId="{CD1CC0E3-368A-4CB3-AC23-28957B7A197C}" dt="2022-05-22T09:14:53.443" v="829" actId="700"/>
          <ac:spMkLst>
            <pc:docMk/>
            <pc:sldMk cId="1223427260" sldId="295"/>
            <ac:spMk id="2" creationId="{91A63B23-D86D-42AF-8052-77C519FCCCC0}"/>
          </ac:spMkLst>
        </pc:spChg>
        <pc:spChg chg="del">
          <ac:chgData name="Thomas Stensitzki" userId="75cafe6b-2f2a-469b-85c4-eec3b9c972ba" providerId="ADAL" clId="{CD1CC0E3-368A-4CB3-AC23-28957B7A197C}" dt="2022-05-22T09:14:53.443" v="829" actId="700"/>
          <ac:spMkLst>
            <pc:docMk/>
            <pc:sldMk cId="1223427260" sldId="295"/>
            <ac:spMk id="3" creationId="{5F3F7C2A-75FA-4215-8825-1A1F76079E72}"/>
          </ac:spMkLst>
        </pc:spChg>
        <pc:spChg chg="del">
          <ac:chgData name="Thomas Stensitzki" userId="75cafe6b-2f2a-469b-85c4-eec3b9c972ba" providerId="ADAL" clId="{CD1CC0E3-368A-4CB3-AC23-28957B7A197C}" dt="2022-05-22T09:14:53.443" v="829" actId="700"/>
          <ac:spMkLst>
            <pc:docMk/>
            <pc:sldMk cId="1223427260" sldId="295"/>
            <ac:spMk id="4" creationId="{454D1391-D343-4D70-AD64-BCA0DCCE76D3}"/>
          </ac:spMkLst>
        </pc:spChg>
        <pc:spChg chg="add mod ord">
          <ac:chgData name="Thomas Stensitzki" userId="75cafe6b-2f2a-469b-85c4-eec3b9c972ba" providerId="ADAL" clId="{CD1CC0E3-368A-4CB3-AC23-28957B7A197C}" dt="2022-05-22T09:15:40.990" v="883" actId="790"/>
          <ac:spMkLst>
            <pc:docMk/>
            <pc:sldMk cId="1223427260" sldId="295"/>
            <ac:spMk id="5" creationId="{309228C1-881B-414C-B5BA-DB87375E71A6}"/>
          </ac:spMkLst>
        </pc:spChg>
        <pc:spChg chg="add mod">
          <ac:chgData name="Thomas Stensitzki" userId="75cafe6b-2f2a-469b-85c4-eec3b9c972ba" providerId="ADAL" clId="{CD1CC0E3-368A-4CB3-AC23-28957B7A197C}" dt="2022-05-22T09:15:56.298" v="886" actId="14100"/>
          <ac:spMkLst>
            <pc:docMk/>
            <pc:sldMk cId="1223427260" sldId="295"/>
            <ac:spMk id="6" creationId="{7F7B7692-85F4-4645-8E24-53BA1C1D364D}"/>
          </ac:spMkLst>
        </pc:spChg>
        <pc:spChg chg="mod">
          <ac:chgData name="Thomas Stensitzki" userId="75cafe6b-2f2a-469b-85c4-eec3b9c972ba" providerId="ADAL" clId="{CD1CC0E3-368A-4CB3-AC23-28957B7A197C}" dt="2022-06-07T17:55:18.464" v="10546" actId="962"/>
          <ac:spMkLst>
            <pc:docMk/>
            <pc:sldMk cId="1223427260" sldId="295"/>
            <ac:spMk id="8" creationId="{CB78119F-AAE9-4C4F-A36B-797185F9603B}"/>
          </ac:spMkLst>
        </pc:spChg>
        <pc:spChg chg="mod">
          <ac:chgData name="Thomas Stensitzki" userId="75cafe6b-2f2a-469b-85c4-eec3b9c972ba" providerId="ADAL" clId="{CD1CC0E3-368A-4CB3-AC23-28957B7A197C}" dt="2022-05-22T09:18:43.497" v="888"/>
          <ac:spMkLst>
            <pc:docMk/>
            <pc:sldMk cId="1223427260" sldId="295"/>
            <ac:spMk id="9" creationId="{89D8DAB4-C1C5-4514-B58A-977E9C9AFC6F}"/>
          </ac:spMkLst>
        </pc:spChg>
        <pc:spChg chg="add mod">
          <ac:chgData name="Thomas Stensitzki" userId="75cafe6b-2f2a-469b-85c4-eec3b9c972ba" providerId="ADAL" clId="{CD1CC0E3-368A-4CB3-AC23-28957B7A197C}" dt="2022-06-07T18:49:23.844" v="18046" actId="13822"/>
          <ac:spMkLst>
            <pc:docMk/>
            <pc:sldMk cId="1223427260" sldId="295"/>
            <ac:spMk id="10" creationId="{C09E2D2A-0587-4909-9FFB-DA20A0836BE2}"/>
          </ac:spMkLst>
        </pc:spChg>
        <pc:spChg chg="mod">
          <ac:chgData name="Thomas Stensitzki" userId="75cafe6b-2f2a-469b-85c4-eec3b9c972ba" providerId="ADAL" clId="{CD1CC0E3-368A-4CB3-AC23-28957B7A197C}" dt="2022-06-07T18:49:22.451" v="18045" actId="13822"/>
          <ac:spMkLst>
            <pc:docMk/>
            <pc:sldMk cId="1223427260" sldId="295"/>
            <ac:spMk id="12" creationId="{BF1E4F2C-E6D2-47F1-A13D-C00A0180A92A}"/>
          </ac:spMkLst>
        </pc:spChg>
        <pc:spChg chg="mod">
          <ac:chgData name="Thomas Stensitzki" userId="75cafe6b-2f2a-469b-85c4-eec3b9c972ba" providerId="ADAL" clId="{CD1CC0E3-368A-4CB3-AC23-28957B7A197C}" dt="2022-05-22T09:18:43.497" v="888"/>
          <ac:spMkLst>
            <pc:docMk/>
            <pc:sldMk cId="1223427260" sldId="295"/>
            <ac:spMk id="13" creationId="{3EB56F60-FEBC-40CF-95D7-5973EF0F7195}"/>
          </ac:spMkLst>
        </pc:spChg>
        <pc:spChg chg="mod">
          <ac:chgData name="Thomas Stensitzki" userId="75cafe6b-2f2a-469b-85c4-eec3b9c972ba" providerId="ADAL" clId="{CD1CC0E3-368A-4CB3-AC23-28957B7A197C}" dt="2022-06-07T17:56:06.381" v="10775" actId="962"/>
          <ac:spMkLst>
            <pc:docMk/>
            <pc:sldMk cId="1223427260" sldId="295"/>
            <ac:spMk id="15" creationId="{3204E339-D8EB-4232-954C-AE1B36871EF4}"/>
          </ac:spMkLst>
        </pc:spChg>
        <pc:spChg chg="mod">
          <ac:chgData name="Thomas Stensitzki" userId="75cafe6b-2f2a-469b-85c4-eec3b9c972ba" providerId="ADAL" clId="{CD1CC0E3-368A-4CB3-AC23-28957B7A197C}" dt="2022-06-07T17:55:27.181" v="10547" actId="1076"/>
          <ac:spMkLst>
            <pc:docMk/>
            <pc:sldMk cId="1223427260" sldId="295"/>
            <ac:spMk id="16" creationId="{D50C7734-443A-4139-9567-908A20CA6387}"/>
          </ac:spMkLst>
        </pc:spChg>
        <pc:spChg chg="add mod">
          <ac:chgData name="Thomas Stensitzki" userId="75cafe6b-2f2a-469b-85c4-eec3b9c972ba" providerId="ADAL" clId="{CD1CC0E3-368A-4CB3-AC23-28957B7A197C}" dt="2022-06-07T17:56:51.521" v="10937" actId="962"/>
          <ac:spMkLst>
            <pc:docMk/>
            <pc:sldMk cId="1223427260" sldId="295"/>
            <ac:spMk id="18" creationId="{614A9D64-D07B-4B4D-91DA-7E3F0A428492}"/>
          </ac:spMkLst>
        </pc:spChg>
        <pc:spChg chg="add mod">
          <ac:chgData name="Thomas Stensitzki" userId="75cafe6b-2f2a-469b-85c4-eec3b9c972ba" providerId="ADAL" clId="{CD1CC0E3-368A-4CB3-AC23-28957B7A197C}" dt="2022-06-07T18:33:20.868" v="16952" actId="962"/>
          <ac:spMkLst>
            <pc:docMk/>
            <pc:sldMk cId="1223427260" sldId="295"/>
            <ac:spMk id="19" creationId="{5529F6D7-114A-4264-8E3D-501244FE2EE9}"/>
          </ac:spMkLst>
        </pc:spChg>
        <pc:grpChg chg="add mod">
          <ac:chgData name="Thomas Stensitzki" userId="75cafe6b-2f2a-469b-85c4-eec3b9c972ba" providerId="ADAL" clId="{CD1CC0E3-368A-4CB3-AC23-28957B7A197C}" dt="2022-06-07T18:32:34.033" v="16946" actId="962"/>
          <ac:grpSpMkLst>
            <pc:docMk/>
            <pc:sldMk cId="1223427260" sldId="295"/>
            <ac:grpSpMk id="7" creationId="{56FDDA26-19C3-4706-845F-49BC7A45DA01}"/>
          </ac:grpSpMkLst>
        </pc:grpChg>
        <pc:grpChg chg="add mod">
          <ac:chgData name="Thomas Stensitzki" userId="75cafe6b-2f2a-469b-85c4-eec3b9c972ba" providerId="ADAL" clId="{CD1CC0E3-368A-4CB3-AC23-28957B7A197C}" dt="2022-06-07T18:33:05.732" v="16950" actId="962"/>
          <ac:grpSpMkLst>
            <pc:docMk/>
            <pc:sldMk cId="1223427260" sldId="295"/>
            <ac:grpSpMk id="11" creationId="{ED50806C-FBCC-4766-BDF8-DD0EC3286955}"/>
          </ac:grpSpMkLst>
        </pc:grpChg>
        <pc:grpChg chg="add mod">
          <ac:chgData name="Thomas Stensitzki" userId="75cafe6b-2f2a-469b-85c4-eec3b9c972ba" providerId="ADAL" clId="{CD1CC0E3-368A-4CB3-AC23-28957B7A197C}" dt="2022-06-07T18:32:43.010" v="16948" actId="962"/>
          <ac:grpSpMkLst>
            <pc:docMk/>
            <pc:sldMk cId="1223427260" sldId="295"/>
            <ac:grpSpMk id="14" creationId="{4EFEBC18-3FC6-42B8-B803-6FC94472BEF8}"/>
          </ac:grpSpMkLst>
        </pc:grpChg>
        <pc:grpChg chg="add mod">
          <ac:chgData name="Thomas Stensitzki" userId="75cafe6b-2f2a-469b-85c4-eec3b9c972ba" providerId="ADAL" clId="{CD1CC0E3-368A-4CB3-AC23-28957B7A197C}" dt="2022-06-07T18:35:03.299" v="17146" actId="962"/>
          <ac:grpSpMkLst>
            <pc:docMk/>
            <pc:sldMk cId="1223427260" sldId="295"/>
            <ac:grpSpMk id="25" creationId="{E42309A9-E186-499C-90D7-0F38B7AABACF}"/>
          </ac:grpSpMkLst>
        </pc:grpChg>
        <pc:picChg chg="add mod">
          <ac:chgData name="Thomas Stensitzki" userId="75cafe6b-2f2a-469b-85c4-eec3b9c972ba" providerId="ADAL" clId="{CD1CC0E3-368A-4CB3-AC23-28957B7A197C}" dt="2022-05-22T09:18:43.497" v="888"/>
          <ac:picMkLst>
            <pc:docMk/>
            <pc:sldMk cId="1223427260" sldId="295"/>
            <ac:picMk id="17" creationId="{87645918-E87D-43CD-9E18-9C9396A88AA8}"/>
          </ac:picMkLst>
        </pc:picChg>
        <pc:picChg chg="add mod">
          <ac:chgData name="Thomas Stensitzki" userId="75cafe6b-2f2a-469b-85c4-eec3b9c972ba" providerId="ADAL" clId="{CD1CC0E3-368A-4CB3-AC23-28957B7A197C}" dt="2022-06-07T18:33:43.454" v="17010" actId="962"/>
          <ac:picMkLst>
            <pc:docMk/>
            <pc:sldMk cId="1223427260" sldId="295"/>
            <ac:picMk id="20" creationId="{AD8684A3-8CC1-4EB0-932F-CAB68403A82A}"/>
          </ac:picMkLst>
        </pc:picChg>
        <pc:picChg chg="add mod">
          <ac:chgData name="Thomas Stensitzki" userId="75cafe6b-2f2a-469b-85c4-eec3b9c972ba" providerId="ADAL" clId="{CD1CC0E3-368A-4CB3-AC23-28957B7A197C}" dt="2022-06-07T18:34:11.915" v="17048" actId="962"/>
          <ac:picMkLst>
            <pc:docMk/>
            <pc:sldMk cId="1223427260" sldId="295"/>
            <ac:picMk id="21" creationId="{0BC3E90A-B772-446C-BF9C-8B82D1DABB08}"/>
          </ac:picMkLst>
        </pc:picChg>
        <pc:picChg chg="add mod">
          <ac:chgData name="Thomas Stensitzki" userId="75cafe6b-2f2a-469b-85c4-eec3b9c972ba" providerId="ADAL" clId="{CD1CC0E3-368A-4CB3-AC23-28957B7A197C}" dt="2022-06-07T18:34:25.543" v="17054" actId="962"/>
          <ac:picMkLst>
            <pc:docMk/>
            <pc:sldMk cId="1223427260" sldId="295"/>
            <ac:picMk id="22" creationId="{A808910C-9141-4073-BB1A-A8C30A8A566B}"/>
          </ac:picMkLst>
        </pc:picChg>
        <pc:picChg chg="add mod">
          <ac:chgData name="Thomas Stensitzki" userId="75cafe6b-2f2a-469b-85c4-eec3b9c972ba" providerId="ADAL" clId="{CD1CC0E3-368A-4CB3-AC23-28957B7A197C}" dt="2022-06-07T18:34:35.132" v="17060" actId="962"/>
          <ac:picMkLst>
            <pc:docMk/>
            <pc:sldMk cId="1223427260" sldId="295"/>
            <ac:picMk id="23" creationId="{0F6C7F6D-27DA-48DD-A921-C6F7C441BB2F}"/>
          </ac:picMkLst>
        </pc:picChg>
        <pc:picChg chg="add mod">
          <ac:chgData name="Thomas Stensitzki" userId="75cafe6b-2f2a-469b-85c4-eec3b9c972ba" providerId="ADAL" clId="{CD1CC0E3-368A-4CB3-AC23-28957B7A197C}" dt="2022-06-07T18:34:44.318" v="17066" actId="962"/>
          <ac:picMkLst>
            <pc:docMk/>
            <pc:sldMk cId="1223427260" sldId="295"/>
            <ac:picMk id="24" creationId="{3DF82030-FC10-48A6-8A72-ECDC1F56BDF2}"/>
          </ac:picMkLst>
        </pc:picChg>
        <pc:picChg chg="mod">
          <ac:chgData name="Thomas Stensitzki" userId="75cafe6b-2f2a-469b-85c4-eec3b9c972ba" providerId="ADAL" clId="{CD1CC0E3-368A-4CB3-AC23-28957B7A197C}" dt="2022-05-22T09:18:43.497" v="888"/>
          <ac:picMkLst>
            <pc:docMk/>
            <pc:sldMk cId="1223427260" sldId="295"/>
            <ac:picMk id="26" creationId="{9A5A752E-AF5A-40A8-8FC1-3CC8B98031B2}"/>
          </ac:picMkLst>
        </pc:picChg>
        <pc:picChg chg="mod">
          <ac:chgData name="Thomas Stensitzki" userId="75cafe6b-2f2a-469b-85c4-eec3b9c972ba" providerId="ADAL" clId="{CD1CC0E3-368A-4CB3-AC23-28957B7A197C}" dt="2022-05-22T09:18:43.497" v="888"/>
          <ac:picMkLst>
            <pc:docMk/>
            <pc:sldMk cId="1223427260" sldId="295"/>
            <ac:picMk id="27" creationId="{C0FAEBCB-9C91-4787-8320-86A03BB061C9}"/>
          </ac:picMkLst>
        </pc:picChg>
        <pc:picChg chg="add mod">
          <ac:chgData name="Thomas Stensitzki" userId="75cafe6b-2f2a-469b-85c4-eec3b9c972ba" providerId="ADAL" clId="{CD1CC0E3-368A-4CB3-AC23-28957B7A197C}" dt="2022-06-07T18:35:20.535" v="17186" actId="962"/>
          <ac:picMkLst>
            <pc:docMk/>
            <pc:sldMk cId="1223427260" sldId="295"/>
            <ac:picMk id="28" creationId="{158C01F2-0A48-4916-BBC0-E3F5922E56F9}"/>
          </ac:picMkLst>
        </pc:picChg>
        <pc:picChg chg="add mod">
          <ac:chgData name="Thomas Stensitzki" userId="75cafe6b-2f2a-469b-85c4-eec3b9c972ba" providerId="ADAL" clId="{CD1CC0E3-368A-4CB3-AC23-28957B7A197C}" dt="2022-06-07T18:35:32.101" v="17192" actId="962"/>
          <ac:picMkLst>
            <pc:docMk/>
            <pc:sldMk cId="1223427260" sldId="295"/>
            <ac:picMk id="29" creationId="{E1B81698-9BE5-484E-B0FA-0EE92E26EE50}"/>
          </ac:picMkLst>
        </pc:picChg>
        <pc:picChg chg="add mod">
          <ac:chgData name="Thomas Stensitzki" userId="75cafe6b-2f2a-469b-85c4-eec3b9c972ba" providerId="ADAL" clId="{CD1CC0E3-368A-4CB3-AC23-28957B7A197C}" dt="2022-06-07T18:35:39.706" v="17198" actId="962"/>
          <ac:picMkLst>
            <pc:docMk/>
            <pc:sldMk cId="1223427260" sldId="295"/>
            <ac:picMk id="30" creationId="{BAAD22F9-0564-48E4-8688-5926D2395CCD}"/>
          </ac:picMkLst>
        </pc:picChg>
        <pc:picChg chg="add mod">
          <ac:chgData name="Thomas Stensitzki" userId="75cafe6b-2f2a-469b-85c4-eec3b9c972ba" providerId="ADAL" clId="{CD1CC0E3-368A-4CB3-AC23-28957B7A197C}" dt="2022-06-07T18:35:48.365" v="17204" actId="962"/>
          <ac:picMkLst>
            <pc:docMk/>
            <pc:sldMk cId="1223427260" sldId="295"/>
            <ac:picMk id="31" creationId="{F2BE29BD-5FDA-4EBF-AD1C-DE514379890B}"/>
          </ac:picMkLst>
        </pc:picChg>
        <pc:picChg chg="add mod">
          <ac:chgData name="Thomas Stensitzki" userId="75cafe6b-2f2a-469b-85c4-eec3b9c972ba" providerId="ADAL" clId="{CD1CC0E3-368A-4CB3-AC23-28957B7A197C}" dt="2022-06-07T18:35:56.349" v="17205" actId="962"/>
          <ac:picMkLst>
            <pc:docMk/>
            <pc:sldMk cId="1223427260" sldId="295"/>
            <ac:picMk id="32" creationId="{25889D35-9B9B-4BB7-90B1-81EF22A5C10B}"/>
          </ac:picMkLst>
        </pc:picChg>
        <pc:picChg chg="add mod">
          <ac:chgData name="Thomas Stensitzki" userId="75cafe6b-2f2a-469b-85c4-eec3b9c972ba" providerId="ADAL" clId="{CD1CC0E3-368A-4CB3-AC23-28957B7A197C}" dt="2022-06-07T18:35:58.894" v="17206" actId="962"/>
          <ac:picMkLst>
            <pc:docMk/>
            <pc:sldMk cId="1223427260" sldId="295"/>
            <ac:picMk id="33" creationId="{11E486D0-B19F-4CB0-91DE-F464FD7E3C3B}"/>
          </ac:picMkLst>
        </pc:picChg>
        <pc:picChg chg="add mod">
          <ac:chgData name="Thomas Stensitzki" userId="75cafe6b-2f2a-469b-85c4-eec3b9c972ba" providerId="ADAL" clId="{CD1CC0E3-368A-4CB3-AC23-28957B7A197C}" dt="2022-06-07T18:36:01.678" v="17207" actId="962"/>
          <ac:picMkLst>
            <pc:docMk/>
            <pc:sldMk cId="1223427260" sldId="295"/>
            <ac:picMk id="34" creationId="{BD90B238-60AE-4C9E-8639-23D23D0E5C02}"/>
          </ac:picMkLst>
        </pc:picChg>
        <pc:picChg chg="add mod">
          <ac:chgData name="Thomas Stensitzki" userId="75cafe6b-2f2a-469b-85c4-eec3b9c972ba" providerId="ADAL" clId="{CD1CC0E3-368A-4CB3-AC23-28957B7A197C}" dt="2022-06-07T18:36:03.762" v="17208" actId="962"/>
          <ac:picMkLst>
            <pc:docMk/>
            <pc:sldMk cId="1223427260" sldId="295"/>
            <ac:picMk id="35" creationId="{F8EFB3E9-9B02-41B6-879F-8416BCE88195}"/>
          </ac:picMkLst>
        </pc:picChg>
        <pc:picChg chg="add mod">
          <ac:chgData name="Thomas Stensitzki" userId="75cafe6b-2f2a-469b-85c4-eec3b9c972ba" providerId="ADAL" clId="{CD1CC0E3-368A-4CB3-AC23-28957B7A197C}" dt="2022-06-07T18:36:05.724" v="17209" actId="962"/>
          <ac:picMkLst>
            <pc:docMk/>
            <pc:sldMk cId="1223427260" sldId="295"/>
            <ac:picMk id="36" creationId="{7E40B6D1-1DB7-4A63-A873-9D3B9A036F83}"/>
          </ac:picMkLst>
        </pc:picChg>
        <pc:picChg chg="add mod">
          <ac:chgData name="Thomas Stensitzki" userId="75cafe6b-2f2a-469b-85c4-eec3b9c972ba" providerId="ADAL" clId="{CD1CC0E3-368A-4CB3-AC23-28957B7A197C}" dt="2022-06-07T18:36:07.796" v="17210" actId="962"/>
          <ac:picMkLst>
            <pc:docMk/>
            <pc:sldMk cId="1223427260" sldId="295"/>
            <ac:picMk id="37" creationId="{D40A3DE1-9588-4273-B582-B9C013FE697C}"/>
          </ac:picMkLst>
        </pc:picChg>
        <pc:picChg chg="add mod">
          <ac:chgData name="Thomas Stensitzki" userId="75cafe6b-2f2a-469b-85c4-eec3b9c972ba" providerId="ADAL" clId="{CD1CC0E3-368A-4CB3-AC23-28957B7A197C}" dt="2022-06-07T18:36:10.130" v="17211" actId="962"/>
          <ac:picMkLst>
            <pc:docMk/>
            <pc:sldMk cId="1223427260" sldId="295"/>
            <ac:picMk id="38" creationId="{BCBB18AA-F736-432C-AC7F-30FC0AAE988D}"/>
          </ac:picMkLst>
        </pc:picChg>
        <pc:picChg chg="add mod">
          <ac:chgData name="Thomas Stensitzki" userId="75cafe6b-2f2a-469b-85c4-eec3b9c972ba" providerId="ADAL" clId="{CD1CC0E3-368A-4CB3-AC23-28957B7A197C}" dt="2022-06-07T18:36:21.478" v="17212" actId="962"/>
          <ac:picMkLst>
            <pc:docMk/>
            <pc:sldMk cId="1223427260" sldId="295"/>
            <ac:picMk id="39" creationId="{222D351D-CE36-4F51-BE35-6FFE214150CF}"/>
          </ac:picMkLst>
        </pc:picChg>
      </pc:sldChg>
      <pc:sldChg chg="addSp delSp modSp new mod modClrScheme chgLayout">
        <pc:chgData name="Thomas Stensitzki" userId="75cafe6b-2f2a-469b-85c4-eec3b9c972ba" providerId="ADAL" clId="{CD1CC0E3-368A-4CB3-AC23-28957B7A197C}" dt="2022-06-03T13:05:52.835" v="9014" actId="790"/>
        <pc:sldMkLst>
          <pc:docMk/>
          <pc:sldMk cId="865535365" sldId="296"/>
        </pc:sldMkLst>
        <pc:spChg chg="del mod ord">
          <ac:chgData name="Thomas Stensitzki" userId="75cafe6b-2f2a-469b-85c4-eec3b9c972ba" providerId="ADAL" clId="{CD1CC0E3-368A-4CB3-AC23-28957B7A197C}" dt="2022-05-22T09:20:28.565" v="893" actId="700"/>
          <ac:spMkLst>
            <pc:docMk/>
            <pc:sldMk cId="865535365" sldId="296"/>
            <ac:spMk id="2" creationId="{F12D0DEB-48AD-4C8B-9A5F-9556451C052E}"/>
          </ac:spMkLst>
        </pc:spChg>
        <pc:spChg chg="add mod ord">
          <ac:chgData name="Thomas Stensitzki" userId="75cafe6b-2f2a-469b-85c4-eec3b9c972ba" providerId="ADAL" clId="{CD1CC0E3-368A-4CB3-AC23-28957B7A197C}" dt="2022-06-03T13:05:39.727" v="8988" actId="20577"/>
          <ac:spMkLst>
            <pc:docMk/>
            <pc:sldMk cId="865535365" sldId="296"/>
            <ac:spMk id="3" creationId="{9D95CDA8-CE0C-4E46-A2BF-A2FFBF3F1904}"/>
          </ac:spMkLst>
        </pc:spChg>
        <pc:spChg chg="add mod ord">
          <ac:chgData name="Thomas Stensitzki" userId="75cafe6b-2f2a-469b-85c4-eec3b9c972ba" providerId="ADAL" clId="{CD1CC0E3-368A-4CB3-AC23-28957B7A197C}" dt="2022-06-03T13:05:52.835" v="9014" actId="790"/>
          <ac:spMkLst>
            <pc:docMk/>
            <pc:sldMk cId="865535365" sldId="296"/>
            <ac:spMk id="4" creationId="{93D3C137-3472-4001-A976-C9EBBDFB616C}"/>
          </ac:spMkLst>
        </pc:spChg>
      </pc:sldChg>
      <pc:sldChg chg="addSp delSp modSp new mod modClrScheme modAnim chgLayout">
        <pc:chgData name="Thomas Stensitzki" userId="75cafe6b-2f2a-469b-85c4-eec3b9c972ba" providerId="ADAL" clId="{CD1CC0E3-368A-4CB3-AC23-28957B7A197C}" dt="2022-06-07T18:49:42.209" v="18048"/>
        <pc:sldMkLst>
          <pc:docMk/>
          <pc:sldMk cId="2784501670" sldId="297"/>
        </pc:sldMkLst>
        <pc:spChg chg="del mod ord">
          <ac:chgData name="Thomas Stensitzki" userId="75cafe6b-2f2a-469b-85c4-eec3b9c972ba" providerId="ADAL" clId="{CD1CC0E3-368A-4CB3-AC23-28957B7A197C}" dt="2022-05-22T09:21:16.540" v="913" actId="700"/>
          <ac:spMkLst>
            <pc:docMk/>
            <pc:sldMk cId="2784501670" sldId="297"/>
            <ac:spMk id="2" creationId="{7A6B4275-93D0-47A3-9A4F-BC0912F33AC2}"/>
          </ac:spMkLst>
        </pc:spChg>
        <pc:spChg chg="del mod ord">
          <ac:chgData name="Thomas Stensitzki" userId="75cafe6b-2f2a-469b-85c4-eec3b9c972ba" providerId="ADAL" clId="{CD1CC0E3-368A-4CB3-AC23-28957B7A197C}" dt="2022-05-22T09:21:16.540" v="913" actId="700"/>
          <ac:spMkLst>
            <pc:docMk/>
            <pc:sldMk cId="2784501670" sldId="297"/>
            <ac:spMk id="3" creationId="{0069AB69-E6C0-4CCB-A06B-FA4F49DD5811}"/>
          </ac:spMkLst>
        </pc:spChg>
        <pc:spChg chg="add del mod ord">
          <ac:chgData name="Thomas Stensitzki" userId="75cafe6b-2f2a-469b-85c4-eec3b9c972ba" providerId="ADAL" clId="{CD1CC0E3-368A-4CB3-AC23-28957B7A197C}" dt="2022-05-22T09:21:24.562" v="914" actId="700"/>
          <ac:spMkLst>
            <pc:docMk/>
            <pc:sldMk cId="2784501670" sldId="297"/>
            <ac:spMk id="4" creationId="{34CE14ED-25B2-470D-8046-C2A06366EF91}"/>
          </ac:spMkLst>
        </pc:spChg>
        <pc:spChg chg="add del mod ord">
          <ac:chgData name="Thomas Stensitzki" userId="75cafe6b-2f2a-469b-85c4-eec3b9c972ba" providerId="ADAL" clId="{CD1CC0E3-368A-4CB3-AC23-28957B7A197C}" dt="2022-05-22T09:21:24.562" v="914" actId="700"/>
          <ac:spMkLst>
            <pc:docMk/>
            <pc:sldMk cId="2784501670" sldId="297"/>
            <ac:spMk id="5" creationId="{B1499F8C-A59B-405A-AFDA-5AE5A1A5F6CF}"/>
          </ac:spMkLst>
        </pc:spChg>
        <pc:spChg chg="add del mod ord">
          <ac:chgData name="Thomas Stensitzki" userId="75cafe6b-2f2a-469b-85c4-eec3b9c972ba" providerId="ADAL" clId="{CD1CC0E3-368A-4CB3-AC23-28957B7A197C}" dt="2022-05-22T09:21:24.562" v="914" actId="700"/>
          <ac:spMkLst>
            <pc:docMk/>
            <pc:sldMk cId="2784501670" sldId="297"/>
            <ac:spMk id="6" creationId="{CD1E5412-8E09-45A7-A2BE-BB800024E027}"/>
          </ac:spMkLst>
        </pc:spChg>
        <pc:spChg chg="add del mod ord">
          <ac:chgData name="Thomas Stensitzki" userId="75cafe6b-2f2a-469b-85c4-eec3b9c972ba" providerId="ADAL" clId="{CD1CC0E3-368A-4CB3-AC23-28957B7A197C}" dt="2022-05-22T09:21:44.662" v="915" actId="700"/>
          <ac:spMkLst>
            <pc:docMk/>
            <pc:sldMk cId="2784501670" sldId="297"/>
            <ac:spMk id="7" creationId="{B3589DEC-50E5-4E52-8B8C-27D1DCEA09C5}"/>
          </ac:spMkLst>
        </pc:spChg>
        <pc:spChg chg="add del mod ord">
          <ac:chgData name="Thomas Stensitzki" userId="75cafe6b-2f2a-469b-85c4-eec3b9c972ba" providerId="ADAL" clId="{CD1CC0E3-368A-4CB3-AC23-28957B7A197C}" dt="2022-05-22T09:21:44.662" v="915" actId="700"/>
          <ac:spMkLst>
            <pc:docMk/>
            <pc:sldMk cId="2784501670" sldId="297"/>
            <ac:spMk id="8" creationId="{6354B1BF-D390-4E3A-AF18-A76B56476108}"/>
          </ac:spMkLst>
        </pc:spChg>
        <pc:spChg chg="add del mod ord">
          <ac:chgData name="Thomas Stensitzki" userId="75cafe6b-2f2a-469b-85c4-eec3b9c972ba" providerId="ADAL" clId="{CD1CC0E3-368A-4CB3-AC23-28957B7A197C}" dt="2022-05-22T09:21:44.662" v="915" actId="700"/>
          <ac:spMkLst>
            <pc:docMk/>
            <pc:sldMk cId="2784501670" sldId="297"/>
            <ac:spMk id="9" creationId="{827D83C1-E869-433D-8610-B9DF26C0FBCA}"/>
          </ac:spMkLst>
        </pc:spChg>
        <pc:spChg chg="add del mod ord">
          <ac:chgData name="Thomas Stensitzki" userId="75cafe6b-2f2a-469b-85c4-eec3b9c972ba" providerId="ADAL" clId="{CD1CC0E3-368A-4CB3-AC23-28957B7A197C}" dt="2022-05-22T09:21:44.662" v="915" actId="700"/>
          <ac:spMkLst>
            <pc:docMk/>
            <pc:sldMk cId="2784501670" sldId="297"/>
            <ac:spMk id="10" creationId="{93FC6AC2-C651-4C78-A664-90FB4F744B7C}"/>
          </ac:spMkLst>
        </pc:spChg>
        <pc:spChg chg="add del mod ord">
          <ac:chgData name="Thomas Stensitzki" userId="75cafe6b-2f2a-469b-85c4-eec3b9c972ba" providerId="ADAL" clId="{CD1CC0E3-368A-4CB3-AC23-28957B7A197C}" dt="2022-05-22T09:21:44.662" v="915" actId="700"/>
          <ac:spMkLst>
            <pc:docMk/>
            <pc:sldMk cId="2784501670" sldId="297"/>
            <ac:spMk id="11" creationId="{C19C289F-00FC-437E-AA04-108EBA8BCC3F}"/>
          </ac:spMkLst>
        </pc:spChg>
        <pc:spChg chg="add del mod ord">
          <ac:chgData name="Thomas Stensitzki" userId="75cafe6b-2f2a-469b-85c4-eec3b9c972ba" providerId="ADAL" clId="{CD1CC0E3-368A-4CB3-AC23-28957B7A197C}" dt="2022-05-22T09:21:44.662" v="915" actId="700"/>
          <ac:spMkLst>
            <pc:docMk/>
            <pc:sldMk cId="2784501670" sldId="297"/>
            <ac:spMk id="12" creationId="{577E9F6E-A38E-4B44-A817-7E9A423ABC0A}"/>
          </ac:spMkLst>
        </pc:spChg>
        <pc:spChg chg="add del mod ord">
          <ac:chgData name="Thomas Stensitzki" userId="75cafe6b-2f2a-469b-85c4-eec3b9c972ba" providerId="ADAL" clId="{CD1CC0E3-368A-4CB3-AC23-28957B7A197C}" dt="2022-05-22T09:21:44.662" v="915" actId="700"/>
          <ac:spMkLst>
            <pc:docMk/>
            <pc:sldMk cId="2784501670" sldId="297"/>
            <ac:spMk id="13" creationId="{155719A0-648C-4538-9175-68F26832A1A3}"/>
          </ac:spMkLst>
        </pc:spChg>
        <pc:spChg chg="add del mod ord">
          <ac:chgData name="Thomas Stensitzki" userId="75cafe6b-2f2a-469b-85c4-eec3b9c972ba" providerId="ADAL" clId="{CD1CC0E3-368A-4CB3-AC23-28957B7A197C}" dt="2022-05-22T09:21:44.662" v="915" actId="700"/>
          <ac:spMkLst>
            <pc:docMk/>
            <pc:sldMk cId="2784501670" sldId="297"/>
            <ac:spMk id="14" creationId="{AB4695BE-076C-47D7-AD71-9B73A5140AC7}"/>
          </ac:spMkLst>
        </pc:spChg>
        <pc:spChg chg="add mod ord">
          <ac:chgData name="Thomas Stensitzki" userId="75cafe6b-2f2a-469b-85c4-eec3b9c972ba" providerId="ADAL" clId="{CD1CC0E3-368A-4CB3-AC23-28957B7A197C}" dt="2022-05-22T09:27:33.100" v="1095" actId="20577"/>
          <ac:spMkLst>
            <pc:docMk/>
            <pc:sldMk cId="2784501670" sldId="297"/>
            <ac:spMk id="15" creationId="{B9008C3E-E072-43C9-983F-41C2D11F9E8C}"/>
          </ac:spMkLst>
        </pc:spChg>
        <pc:spChg chg="add mod ord">
          <ac:chgData name="Thomas Stensitzki" userId="75cafe6b-2f2a-469b-85c4-eec3b9c972ba" providerId="ADAL" clId="{CD1CC0E3-368A-4CB3-AC23-28957B7A197C}" dt="2022-05-22T09:47:21.817" v="1489" actId="5793"/>
          <ac:spMkLst>
            <pc:docMk/>
            <pc:sldMk cId="2784501670" sldId="297"/>
            <ac:spMk id="16" creationId="{57A2C1EC-DDEC-417C-BB2B-9ED046D1115F}"/>
          </ac:spMkLst>
        </pc:spChg>
      </pc:sldChg>
      <pc:sldChg chg="addSp delSp modSp new mod modAnim">
        <pc:chgData name="Thomas Stensitzki" userId="75cafe6b-2f2a-469b-85c4-eec3b9c972ba" providerId="ADAL" clId="{CD1CC0E3-368A-4CB3-AC23-28957B7A197C}" dt="2022-06-07T18:50:55.320" v="18053" actId="208"/>
        <pc:sldMkLst>
          <pc:docMk/>
          <pc:sldMk cId="586245807" sldId="298"/>
        </pc:sldMkLst>
        <pc:spChg chg="mod">
          <ac:chgData name="Thomas Stensitzki" userId="75cafe6b-2f2a-469b-85c4-eec3b9c972ba" providerId="ADAL" clId="{CD1CC0E3-368A-4CB3-AC23-28957B7A197C}" dt="2022-05-22T09:39:28.839" v="1287" actId="20577"/>
          <ac:spMkLst>
            <pc:docMk/>
            <pc:sldMk cId="586245807" sldId="298"/>
            <ac:spMk id="2" creationId="{F595278A-B8BB-43E3-BC44-2D116BEB026C}"/>
          </ac:spMkLst>
        </pc:spChg>
        <pc:spChg chg="del">
          <ac:chgData name="Thomas Stensitzki" userId="75cafe6b-2f2a-469b-85c4-eec3b9c972ba" providerId="ADAL" clId="{CD1CC0E3-368A-4CB3-AC23-28957B7A197C}" dt="2022-05-22T09:39:38.032" v="1288" actId="478"/>
          <ac:spMkLst>
            <pc:docMk/>
            <pc:sldMk cId="586245807" sldId="298"/>
            <ac:spMk id="3" creationId="{536472E0-D2A6-4CC7-A731-A98290B63AEF}"/>
          </ac:spMkLst>
        </pc:spChg>
        <pc:spChg chg="add mod">
          <ac:chgData name="Thomas Stensitzki" userId="75cafe6b-2f2a-469b-85c4-eec3b9c972ba" providerId="ADAL" clId="{CD1CC0E3-368A-4CB3-AC23-28957B7A197C}" dt="2022-06-07T18:50:55.320" v="18053" actId="208"/>
          <ac:spMkLst>
            <pc:docMk/>
            <pc:sldMk cId="586245807" sldId="298"/>
            <ac:spMk id="8" creationId="{1B08EF3B-F65C-4078-8A8B-044957FF7DF3}"/>
          </ac:spMkLst>
        </pc:spChg>
        <pc:spChg chg="add mod">
          <ac:chgData name="Thomas Stensitzki" userId="75cafe6b-2f2a-469b-85c4-eec3b9c972ba" providerId="ADAL" clId="{CD1CC0E3-368A-4CB3-AC23-28957B7A197C}" dt="2022-06-07T18:37:24.404" v="17419" actId="962"/>
          <ac:spMkLst>
            <pc:docMk/>
            <pc:sldMk cId="586245807" sldId="298"/>
            <ac:spMk id="9" creationId="{6A9BA557-97EE-435B-BED6-B20398AF71BE}"/>
          </ac:spMkLst>
        </pc:spChg>
        <pc:spChg chg="add mod">
          <ac:chgData name="Thomas Stensitzki" userId="75cafe6b-2f2a-469b-85c4-eec3b9c972ba" providerId="ADAL" clId="{CD1CC0E3-368A-4CB3-AC23-28957B7A197C}" dt="2022-05-22T09:40:36.079" v="1297" actId="1076"/>
          <ac:spMkLst>
            <pc:docMk/>
            <pc:sldMk cId="586245807" sldId="298"/>
            <ac:spMk id="10" creationId="{4F033381-9DED-4336-9505-608248FF9C5E}"/>
          </ac:spMkLst>
        </pc:spChg>
        <pc:spChg chg="add mod">
          <ac:chgData name="Thomas Stensitzki" userId="75cafe6b-2f2a-469b-85c4-eec3b9c972ba" providerId="ADAL" clId="{CD1CC0E3-368A-4CB3-AC23-28957B7A197C}" dt="2022-06-07T17:59:19.964" v="11783" actId="962"/>
          <ac:spMkLst>
            <pc:docMk/>
            <pc:sldMk cId="586245807" sldId="298"/>
            <ac:spMk id="11" creationId="{B9419293-D356-463D-A522-598F0F37B8A2}"/>
          </ac:spMkLst>
        </pc:spChg>
        <pc:picChg chg="add del mod">
          <ac:chgData name="Thomas Stensitzki" userId="75cafe6b-2f2a-469b-85c4-eec3b9c972ba" providerId="ADAL" clId="{CD1CC0E3-368A-4CB3-AC23-28957B7A197C}" dt="2022-05-22T09:39:55.690" v="1290" actId="478"/>
          <ac:picMkLst>
            <pc:docMk/>
            <pc:sldMk cId="586245807" sldId="298"/>
            <ac:picMk id="4" creationId="{3D791AF5-6C4D-4538-A655-C952A2D2BE3A}"/>
          </ac:picMkLst>
        </pc:picChg>
        <pc:picChg chg="add del mod">
          <ac:chgData name="Thomas Stensitzki" userId="75cafe6b-2f2a-469b-85c4-eec3b9c972ba" providerId="ADAL" clId="{CD1CC0E3-368A-4CB3-AC23-28957B7A197C}" dt="2022-05-22T09:39:56.317" v="1291" actId="478"/>
          <ac:picMkLst>
            <pc:docMk/>
            <pc:sldMk cId="586245807" sldId="298"/>
            <ac:picMk id="5" creationId="{C9D5E7E7-DFB3-4AA5-8C5D-A8509F398C05}"/>
          </ac:picMkLst>
        </pc:picChg>
        <pc:picChg chg="add mod">
          <ac:chgData name="Thomas Stensitzki" userId="75cafe6b-2f2a-469b-85c4-eec3b9c972ba" providerId="ADAL" clId="{CD1CC0E3-368A-4CB3-AC23-28957B7A197C}" dt="2022-06-07T17:57:50.409" v="11251" actId="962"/>
          <ac:picMkLst>
            <pc:docMk/>
            <pc:sldMk cId="586245807" sldId="298"/>
            <ac:picMk id="6" creationId="{E1F95C59-4EE5-4E41-9BC5-17E3AC08532E}"/>
          </ac:picMkLst>
        </pc:picChg>
        <pc:picChg chg="add mod">
          <ac:chgData name="Thomas Stensitzki" userId="75cafe6b-2f2a-469b-85c4-eec3b9c972ba" providerId="ADAL" clId="{CD1CC0E3-368A-4CB3-AC23-28957B7A197C}" dt="2022-06-07T17:58:37.106" v="11529" actId="962"/>
          <ac:picMkLst>
            <pc:docMk/>
            <pc:sldMk cId="586245807" sldId="298"/>
            <ac:picMk id="7" creationId="{ECD15E6A-061A-41D5-9BE2-140FA7F65BB3}"/>
          </ac:picMkLst>
        </pc:picChg>
      </pc:sldChg>
      <pc:sldChg chg="modSp new mod modAnim">
        <pc:chgData name="Thomas Stensitzki" userId="75cafe6b-2f2a-469b-85c4-eec3b9c972ba" providerId="ADAL" clId="{CD1CC0E3-368A-4CB3-AC23-28957B7A197C}" dt="2022-06-07T19:29:15.822" v="18880" actId="20577"/>
        <pc:sldMkLst>
          <pc:docMk/>
          <pc:sldMk cId="1124813447" sldId="299"/>
        </pc:sldMkLst>
        <pc:spChg chg="mod">
          <ac:chgData name="Thomas Stensitzki" userId="75cafe6b-2f2a-469b-85c4-eec3b9c972ba" providerId="ADAL" clId="{CD1CC0E3-368A-4CB3-AC23-28957B7A197C}" dt="2022-05-22T09:43:30.478" v="1313" actId="20577"/>
          <ac:spMkLst>
            <pc:docMk/>
            <pc:sldMk cId="1124813447" sldId="299"/>
            <ac:spMk id="2" creationId="{37C4C364-EB2C-4E64-8CAD-5BA49DC04E4F}"/>
          </ac:spMkLst>
        </pc:spChg>
        <pc:spChg chg="mod">
          <ac:chgData name="Thomas Stensitzki" userId="75cafe6b-2f2a-469b-85c4-eec3b9c972ba" providerId="ADAL" clId="{CD1CC0E3-368A-4CB3-AC23-28957B7A197C}" dt="2022-06-07T19:29:15.822" v="18880" actId="20577"/>
          <ac:spMkLst>
            <pc:docMk/>
            <pc:sldMk cId="1124813447" sldId="299"/>
            <ac:spMk id="3" creationId="{E9C33B09-9824-44D4-994D-64703DDE64B1}"/>
          </ac:spMkLst>
        </pc:spChg>
      </pc:sldChg>
      <pc:sldChg chg="addSp modSp add mod modAnim">
        <pc:chgData name="Thomas Stensitzki" userId="75cafe6b-2f2a-469b-85c4-eec3b9c972ba" providerId="ADAL" clId="{CD1CC0E3-368A-4CB3-AC23-28957B7A197C}" dt="2022-06-07T18:51:27.972" v="18057"/>
        <pc:sldMkLst>
          <pc:docMk/>
          <pc:sldMk cId="2106012153" sldId="300"/>
        </pc:sldMkLst>
        <pc:spChg chg="mod">
          <ac:chgData name="Thomas Stensitzki" userId="75cafe6b-2f2a-469b-85c4-eec3b9c972ba" providerId="ADAL" clId="{CD1CC0E3-368A-4CB3-AC23-28957B7A197C}" dt="2022-05-22T10:54:27.846" v="2749" actId="20577"/>
          <ac:spMkLst>
            <pc:docMk/>
            <pc:sldMk cId="2106012153" sldId="300"/>
            <ac:spMk id="3" creationId="{E9C33B09-9824-44D4-994D-64703DDE64B1}"/>
          </ac:spMkLst>
        </pc:spChg>
        <pc:spChg chg="add mod">
          <ac:chgData name="Thomas Stensitzki" userId="75cafe6b-2f2a-469b-85c4-eec3b9c972ba" providerId="ADAL" clId="{CD1CC0E3-368A-4CB3-AC23-28957B7A197C}" dt="2022-05-22T10:55:04.625" v="2815" actId="6549"/>
          <ac:spMkLst>
            <pc:docMk/>
            <pc:sldMk cId="2106012153" sldId="300"/>
            <ac:spMk id="5" creationId="{29EFB878-7182-443A-9CEA-D0E771688241}"/>
          </ac:spMkLst>
        </pc:spChg>
      </pc:sldChg>
      <pc:sldChg chg="modSp add mod ord modAnim">
        <pc:chgData name="Thomas Stensitzki" userId="75cafe6b-2f2a-469b-85c4-eec3b9c972ba" providerId="ADAL" clId="{CD1CC0E3-368A-4CB3-AC23-28957B7A197C}" dt="2022-06-07T18:51:45.641" v="18060"/>
        <pc:sldMkLst>
          <pc:docMk/>
          <pc:sldMk cId="3995330088" sldId="301"/>
        </pc:sldMkLst>
        <pc:spChg chg="mod">
          <ac:chgData name="Thomas Stensitzki" userId="75cafe6b-2f2a-469b-85c4-eec3b9c972ba" providerId="ADAL" clId="{CD1CC0E3-368A-4CB3-AC23-28957B7A197C}" dt="2022-05-22T10:58:41.666" v="2833" actId="20577"/>
          <ac:spMkLst>
            <pc:docMk/>
            <pc:sldMk cId="3995330088" sldId="301"/>
            <ac:spMk id="2" creationId="{37C4C364-EB2C-4E64-8CAD-5BA49DC04E4F}"/>
          </ac:spMkLst>
        </pc:spChg>
        <pc:spChg chg="mod">
          <ac:chgData name="Thomas Stensitzki" userId="75cafe6b-2f2a-469b-85c4-eec3b9c972ba" providerId="ADAL" clId="{CD1CC0E3-368A-4CB3-AC23-28957B7A197C}" dt="2022-05-22T15:17:16.089" v="3192" actId="313"/>
          <ac:spMkLst>
            <pc:docMk/>
            <pc:sldMk cId="3995330088" sldId="301"/>
            <ac:spMk id="3" creationId="{E9C33B09-9824-44D4-994D-64703DDE64B1}"/>
          </ac:spMkLst>
        </pc:spChg>
      </pc:sldChg>
      <pc:sldChg chg="addSp delSp modSp new mod modClrScheme modAnim chgLayout">
        <pc:chgData name="Thomas Stensitzki" userId="75cafe6b-2f2a-469b-85c4-eec3b9c972ba" providerId="ADAL" clId="{CD1CC0E3-368A-4CB3-AC23-28957B7A197C}" dt="2022-06-07T19:27:00.804" v="18866" actId="6549"/>
        <pc:sldMkLst>
          <pc:docMk/>
          <pc:sldMk cId="2934748190" sldId="302"/>
        </pc:sldMkLst>
        <pc:spChg chg="del mod ord">
          <ac:chgData name="Thomas Stensitzki" userId="75cafe6b-2f2a-469b-85c4-eec3b9c972ba" providerId="ADAL" clId="{CD1CC0E3-368A-4CB3-AC23-28957B7A197C}" dt="2022-05-22T10:59:44.207" v="2850" actId="700"/>
          <ac:spMkLst>
            <pc:docMk/>
            <pc:sldMk cId="2934748190" sldId="302"/>
            <ac:spMk id="2" creationId="{D1E6EE1A-8DC5-4970-92F0-785F0A347EED}"/>
          </ac:spMkLst>
        </pc:spChg>
        <pc:spChg chg="del mod ord">
          <ac:chgData name="Thomas Stensitzki" userId="75cafe6b-2f2a-469b-85c4-eec3b9c972ba" providerId="ADAL" clId="{CD1CC0E3-368A-4CB3-AC23-28957B7A197C}" dt="2022-05-22T10:59:44.207" v="2850" actId="700"/>
          <ac:spMkLst>
            <pc:docMk/>
            <pc:sldMk cId="2934748190" sldId="302"/>
            <ac:spMk id="3" creationId="{3E312CA9-3236-4951-8002-2477974C44D8}"/>
          </ac:spMkLst>
        </pc:spChg>
        <pc:spChg chg="add mod ord">
          <ac:chgData name="Thomas Stensitzki" userId="75cafe6b-2f2a-469b-85c4-eec3b9c972ba" providerId="ADAL" clId="{CD1CC0E3-368A-4CB3-AC23-28957B7A197C}" dt="2022-06-03T12:35:43.074" v="8388" actId="20577"/>
          <ac:spMkLst>
            <pc:docMk/>
            <pc:sldMk cId="2934748190" sldId="302"/>
            <ac:spMk id="4" creationId="{16E53D94-FA06-4A71-B7C6-01E1643C5657}"/>
          </ac:spMkLst>
        </pc:spChg>
        <pc:spChg chg="add mod ord">
          <ac:chgData name="Thomas Stensitzki" userId="75cafe6b-2f2a-469b-85c4-eec3b9c972ba" providerId="ADAL" clId="{CD1CC0E3-368A-4CB3-AC23-28957B7A197C}" dt="2022-06-07T18:31:44.793" v="16943" actId="962"/>
          <ac:spMkLst>
            <pc:docMk/>
            <pc:sldMk cId="2934748190" sldId="302"/>
            <ac:spMk id="5" creationId="{5DC66E71-3DD5-4335-B32D-8BFBCE989A00}"/>
          </ac:spMkLst>
        </pc:spChg>
        <pc:spChg chg="add mod ord">
          <ac:chgData name="Thomas Stensitzki" userId="75cafe6b-2f2a-469b-85c4-eec3b9c972ba" providerId="ADAL" clId="{CD1CC0E3-368A-4CB3-AC23-28957B7A197C}" dt="2022-06-07T19:27:00.804" v="18866" actId="6549"/>
          <ac:spMkLst>
            <pc:docMk/>
            <pc:sldMk cId="2934748190" sldId="302"/>
            <ac:spMk id="6" creationId="{022CCFD7-78F9-4AAE-A0C9-256C59DA3D55}"/>
          </ac:spMkLst>
        </pc:spChg>
      </pc:sldChg>
      <pc:sldChg chg="modSp add mod modAnim">
        <pc:chgData name="Thomas Stensitzki" userId="75cafe6b-2f2a-469b-85c4-eec3b9c972ba" providerId="ADAL" clId="{CD1CC0E3-368A-4CB3-AC23-28957B7A197C}" dt="2022-06-07T18:52:18.941" v="18062"/>
        <pc:sldMkLst>
          <pc:docMk/>
          <pc:sldMk cId="1050543378" sldId="303"/>
        </pc:sldMkLst>
        <pc:spChg chg="mod">
          <ac:chgData name="Thomas Stensitzki" userId="75cafe6b-2f2a-469b-85c4-eec3b9c972ba" providerId="ADAL" clId="{CD1CC0E3-368A-4CB3-AC23-28957B7A197C}" dt="2022-05-22T15:23:36.228" v="3659" actId="20577"/>
          <ac:spMkLst>
            <pc:docMk/>
            <pc:sldMk cId="1050543378" sldId="303"/>
            <ac:spMk id="3" creationId="{E9C33B09-9824-44D4-994D-64703DDE64B1}"/>
          </ac:spMkLst>
        </pc:spChg>
      </pc:sldChg>
      <pc:sldChg chg="modSp add mod modAnim">
        <pc:chgData name="Thomas Stensitzki" userId="75cafe6b-2f2a-469b-85c4-eec3b9c972ba" providerId="ADAL" clId="{CD1CC0E3-368A-4CB3-AC23-28957B7A197C}" dt="2022-06-07T19:30:19.603" v="18886" actId="6549"/>
        <pc:sldMkLst>
          <pc:docMk/>
          <pc:sldMk cId="2219451405" sldId="304"/>
        </pc:sldMkLst>
        <pc:spChg chg="mod">
          <ac:chgData name="Thomas Stensitzki" userId="75cafe6b-2f2a-469b-85c4-eec3b9c972ba" providerId="ADAL" clId="{CD1CC0E3-368A-4CB3-AC23-28957B7A197C}" dt="2022-05-22T15:24:07.757" v="3677" actId="20577"/>
          <ac:spMkLst>
            <pc:docMk/>
            <pc:sldMk cId="2219451405" sldId="304"/>
            <ac:spMk id="2" creationId="{37C4C364-EB2C-4E64-8CAD-5BA49DC04E4F}"/>
          </ac:spMkLst>
        </pc:spChg>
        <pc:spChg chg="mod">
          <ac:chgData name="Thomas Stensitzki" userId="75cafe6b-2f2a-469b-85c4-eec3b9c972ba" providerId="ADAL" clId="{CD1CC0E3-368A-4CB3-AC23-28957B7A197C}" dt="2022-06-07T19:30:19.603" v="18886" actId="6549"/>
          <ac:spMkLst>
            <pc:docMk/>
            <pc:sldMk cId="2219451405" sldId="304"/>
            <ac:spMk id="3" creationId="{E9C33B09-9824-44D4-994D-64703DDE64B1}"/>
          </ac:spMkLst>
        </pc:spChg>
      </pc:sldChg>
      <pc:sldChg chg="addSp delSp modSp new mod modClrScheme chgLayout">
        <pc:chgData name="Thomas Stensitzki" userId="75cafe6b-2f2a-469b-85c4-eec3b9c972ba" providerId="ADAL" clId="{CD1CC0E3-368A-4CB3-AC23-28957B7A197C}" dt="2022-05-26T16:21:02.565" v="6099" actId="790"/>
        <pc:sldMkLst>
          <pc:docMk/>
          <pc:sldMk cId="2789310322" sldId="305"/>
        </pc:sldMkLst>
        <pc:spChg chg="del mod ord">
          <ac:chgData name="Thomas Stensitzki" userId="75cafe6b-2f2a-469b-85c4-eec3b9c972ba" providerId="ADAL" clId="{CD1CC0E3-368A-4CB3-AC23-28957B7A197C}" dt="2022-05-22T15:26:31.717" v="3989" actId="700"/>
          <ac:spMkLst>
            <pc:docMk/>
            <pc:sldMk cId="2789310322" sldId="305"/>
            <ac:spMk id="2" creationId="{5838E793-9091-40F7-A64B-4E096A45F00C}"/>
          </ac:spMkLst>
        </pc:spChg>
        <pc:spChg chg="del mod ord">
          <ac:chgData name="Thomas Stensitzki" userId="75cafe6b-2f2a-469b-85c4-eec3b9c972ba" providerId="ADAL" clId="{CD1CC0E3-368A-4CB3-AC23-28957B7A197C}" dt="2022-05-22T15:26:31.717" v="3989" actId="700"/>
          <ac:spMkLst>
            <pc:docMk/>
            <pc:sldMk cId="2789310322" sldId="305"/>
            <ac:spMk id="3" creationId="{83296030-E309-4049-AA02-0FCEBF698A22}"/>
          </ac:spMkLst>
        </pc:spChg>
        <pc:spChg chg="add del mod ord">
          <ac:chgData name="Thomas Stensitzki" userId="75cafe6b-2f2a-469b-85c4-eec3b9c972ba" providerId="ADAL" clId="{CD1CC0E3-368A-4CB3-AC23-28957B7A197C}" dt="2022-05-22T15:26:43.507" v="3990" actId="700"/>
          <ac:spMkLst>
            <pc:docMk/>
            <pc:sldMk cId="2789310322" sldId="305"/>
            <ac:spMk id="4" creationId="{41FDFF71-1FFC-4EAD-B667-39EEFF0497B9}"/>
          </ac:spMkLst>
        </pc:spChg>
        <pc:spChg chg="add del mod ord">
          <ac:chgData name="Thomas Stensitzki" userId="75cafe6b-2f2a-469b-85c4-eec3b9c972ba" providerId="ADAL" clId="{CD1CC0E3-368A-4CB3-AC23-28957B7A197C}" dt="2022-05-22T15:26:43.507" v="3990" actId="700"/>
          <ac:spMkLst>
            <pc:docMk/>
            <pc:sldMk cId="2789310322" sldId="305"/>
            <ac:spMk id="5" creationId="{11D39C2E-66F9-4A95-9B60-CC0F884FABBC}"/>
          </ac:spMkLst>
        </pc:spChg>
        <pc:spChg chg="add mod ord">
          <ac:chgData name="Thomas Stensitzki" userId="75cafe6b-2f2a-469b-85c4-eec3b9c972ba" providerId="ADAL" clId="{CD1CC0E3-368A-4CB3-AC23-28957B7A197C}" dt="2022-05-26T16:21:02.565" v="6099" actId="790"/>
          <ac:spMkLst>
            <pc:docMk/>
            <pc:sldMk cId="2789310322" sldId="305"/>
            <ac:spMk id="6" creationId="{44B5AFA7-432B-4C2B-8D40-C566FFAD24F5}"/>
          </ac:spMkLst>
        </pc:spChg>
        <pc:spChg chg="add mod ord">
          <ac:chgData name="Thomas Stensitzki" userId="75cafe6b-2f2a-469b-85c4-eec3b9c972ba" providerId="ADAL" clId="{CD1CC0E3-368A-4CB3-AC23-28957B7A197C}" dt="2022-05-22T15:26:43.507" v="3990" actId="700"/>
          <ac:spMkLst>
            <pc:docMk/>
            <pc:sldMk cId="2789310322" sldId="305"/>
            <ac:spMk id="7" creationId="{C1088E80-A5C4-4ECD-AE13-F6C145AB855F}"/>
          </ac:spMkLst>
        </pc:spChg>
      </pc:sldChg>
      <pc:sldChg chg="modSp new mod modAnim">
        <pc:chgData name="Thomas Stensitzki" userId="75cafe6b-2f2a-469b-85c4-eec3b9c972ba" providerId="ADAL" clId="{CD1CC0E3-368A-4CB3-AC23-28957B7A197C}" dt="2022-06-07T18:52:48.534" v="18067"/>
        <pc:sldMkLst>
          <pc:docMk/>
          <pc:sldMk cId="3588219731" sldId="306"/>
        </pc:sldMkLst>
        <pc:spChg chg="mod">
          <ac:chgData name="Thomas Stensitzki" userId="75cafe6b-2f2a-469b-85c4-eec3b9c972ba" providerId="ADAL" clId="{CD1CC0E3-368A-4CB3-AC23-28957B7A197C}" dt="2022-05-22T15:29:31.402" v="4073" actId="6549"/>
          <ac:spMkLst>
            <pc:docMk/>
            <pc:sldMk cId="3588219731" sldId="306"/>
            <ac:spMk id="2" creationId="{DE8A4B79-98AE-4AE3-A29B-6C166BA50F16}"/>
          </ac:spMkLst>
        </pc:spChg>
        <pc:spChg chg="mod">
          <ac:chgData name="Thomas Stensitzki" userId="75cafe6b-2f2a-469b-85c4-eec3b9c972ba" providerId="ADAL" clId="{CD1CC0E3-368A-4CB3-AC23-28957B7A197C}" dt="2022-05-22T15:33:18.854" v="4415" actId="20577"/>
          <ac:spMkLst>
            <pc:docMk/>
            <pc:sldMk cId="3588219731" sldId="306"/>
            <ac:spMk id="3" creationId="{8322349B-4215-4340-A84F-76A67E797EF0}"/>
          </ac:spMkLst>
        </pc:spChg>
      </pc:sldChg>
      <pc:sldChg chg="modSp add mod modAnim modNotesTx">
        <pc:chgData name="Thomas Stensitzki" userId="75cafe6b-2f2a-469b-85c4-eec3b9c972ba" providerId="ADAL" clId="{CD1CC0E3-368A-4CB3-AC23-28957B7A197C}" dt="2022-06-07T18:53:04.473" v="18069"/>
        <pc:sldMkLst>
          <pc:docMk/>
          <pc:sldMk cId="3634794347" sldId="307"/>
        </pc:sldMkLst>
        <pc:spChg chg="mod">
          <ac:chgData name="Thomas Stensitzki" userId="75cafe6b-2f2a-469b-85c4-eec3b9c972ba" providerId="ADAL" clId="{CD1CC0E3-368A-4CB3-AC23-28957B7A197C}" dt="2022-05-22T15:41:56.302" v="4809" actId="6549"/>
          <ac:spMkLst>
            <pc:docMk/>
            <pc:sldMk cId="3634794347" sldId="307"/>
            <ac:spMk id="3" creationId="{8322349B-4215-4340-A84F-76A67E797EF0}"/>
          </ac:spMkLst>
        </pc:spChg>
      </pc:sldChg>
      <pc:sldChg chg="modSp add mod modAnim modNotesTx">
        <pc:chgData name="Thomas Stensitzki" userId="75cafe6b-2f2a-469b-85c4-eec3b9c972ba" providerId="ADAL" clId="{CD1CC0E3-368A-4CB3-AC23-28957B7A197C}" dt="2022-06-07T19:31:21.118" v="18910" actId="6549"/>
        <pc:sldMkLst>
          <pc:docMk/>
          <pc:sldMk cId="1699472883" sldId="308"/>
        </pc:sldMkLst>
        <pc:spChg chg="mod">
          <ac:chgData name="Thomas Stensitzki" userId="75cafe6b-2f2a-469b-85c4-eec3b9c972ba" providerId="ADAL" clId="{CD1CC0E3-368A-4CB3-AC23-28957B7A197C}" dt="2022-06-07T19:31:21.118" v="18910" actId="6549"/>
          <ac:spMkLst>
            <pc:docMk/>
            <pc:sldMk cId="1699472883" sldId="308"/>
            <ac:spMk id="3" creationId="{8322349B-4215-4340-A84F-76A67E797EF0}"/>
          </ac:spMkLst>
        </pc:spChg>
      </pc:sldChg>
      <pc:sldChg chg="modSp add mod modAnim modNotesTx">
        <pc:chgData name="Thomas Stensitzki" userId="75cafe6b-2f2a-469b-85c4-eec3b9c972ba" providerId="ADAL" clId="{CD1CC0E3-368A-4CB3-AC23-28957B7A197C}" dt="2022-06-07T19:30:58.870" v="18887" actId="20577"/>
        <pc:sldMkLst>
          <pc:docMk/>
          <pc:sldMk cId="201127228" sldId="309"/>
        </pc:sldMkLst>
        <pc:spChg chg="mod">
          <ac:chgData name="Thomas Stensitzki" userId="75cafe6b-2f2a-469b-85c4-eec3b9c972ba" providerId="ADAL" clId="{CD1CC0E3-368A-4CB3-AC23-28957B7A197C}" dt="2022-06-07T19:30:58.870" v="18887" actId="20577"/>
          <ac:spMkLst>
            <pc:docMk/>
            <pc:sldMk cId="201127228" sldId="309"/>
            <ac:spMk id="3" creationId="{8322349B-4215-4340-A84F-76A67E797EF0}"/>
          </ac:spMkLst>
        </pc:spChg>
      </pc:sldChg>
      <pc:sldChg chg="modSp add mod modAnim modNotesTx">
        <pc:chgData name="Thomas Stensitzki" userId="75cafe6b-2f2a-469b-85c4-eec3b9c972ba" providerId="ADAL" clId="{CD1CC0E3-368A-4CB3-AC23-28957B7A197C}" dt="2022-06-07T18:53:37.772" v="18075"/>
        <pc:sldMkLst>
          <pc:docMk/>
          <pc:sldMk cId="2533386648" sldId="310"/>
        </pc:sldMkLst>
        <pc:spChg chg="mod">
          <ac:chgData name="Thomas Stensitzki" userId="75cafe6b-2f2a-469b-85c4-eec3b9c972ba" providerId="ADAL" clId="{CD1CC0E3-368A-4CB3-AC23-28957B7A197C}" dt="2022-05-22T15:49:03.023" v="5530" actId="20577"/>
          <ac:spMkLst>
            <pc:docMk/>
            <pc:sldMk cId="2533386648" sldId="310"/>
            <ac:spMk id="2" creationId="{DE8A4B79-98AE-4AE3-A29B-6C166BA50F16}"/>
          </ac:spMkLst>
        </pc:spChg>
        <pc:spChg chg="mod">
          <ac:chgData name="Thomas Stensitzki" userId="75cafe6b-2f2a-469b-85c4-eec3b9c972ba" providerId="ADAL" clId="{CD1CC0E3-368A-4CB3-AC23-28957B7A197C}" dt="2022-05-26T14:13:12.979" v="5790" actId="20577"/>
          <ac:spMkLst>
            <pc:docMk/>
            <pc:sldMk cId="2533386648" sldId="310"/>
            <ac:spMk id="3" creationId="{8322349B-4215-4340-A84F-76A67E797EF0}"/>
          </ac:spMkLst>
        </pc:spChg>
      </pc:sldChg>
      <pc:sldChg chg="addSp delSp modSp new mod modAnim">
        <pc:chgData name="Thomas Stensitzki" userId="75cafe6b-2f2a-469b-85c4-eec3b9c972ba" providerId="ADAL" clId="{CD1CC0E3-368A-4CB3-AC23-28957B7A197C}" dt="2022-06-07T18:37:45.005" v="17422" actId="962"/>
        <pc:sldMkLst>
          <pc:docMk/>
          <pc:sldMk cId="424962247" sldId="311"/>
        </pc:sldMkLst>
        <pc:spChg chg="mod">
          <ac:chgData name="Thomas Stensitzki" userId="75cafe6b-2f2a-469b-85c4-eec3b9c972ba" providerId="ADAL" clId="{CD1CC0E3-368A-4CB3-AC23-28957B7A197C}" dt="2022-05-26T14:21:39.944" v="5888" actId="6549"/>
          <ac:spMkLst>
            <pc:docMk/>
            <pc:sldMk cId="424962247" sldId="311"/>
            <ac:spMk id="2" creationId="{ADED574C-F3EB-4AB5-BCBA-88064F1FBC5B}"/>
          </ac:spMkLst>
        </pc:spChg>
        <pc:spChg chg="del">
          <ac:chgData name="Thomas Stensitzki" userId="75cafe6b-2f2a-469b-85c4-eec3b9c972ba" providerId="ADAL" clId="{CD1CC0E3-368A-4CB3-AC23-28957B7A197C}" dt="2022-05-26T14:16:54.205" v="5829" actId="478"/>
          <ac:spMkLst>
            <pc:docMk/>
            <pc:sldMk cId="424962247" sldId="311"/>
            <ac:spMk id="3" creationId="{1E8DA2A3-7334-4EB7-B419-C1D659A0C781}"/>
          </ac:spMkLst>
        </pc:spChg>
        <pc:spChg chg="mod">
          <ac:chgData name="Thomas Stensitzki" userId="75cafe6b-2f2a-469b-85c4-eec3b9c972ba" providerId="ADAL" clId="{CD1CC0E3-368A-4CB3-AC23-28957B7A197C}" dt="2022-06-07T18:01:51.415" v="12168" actId="962"/>
          <ac:spMkLst>
            <pc:docMk/>
            <pc:sldMk cId="424962247" sldId="311"/>
            <ac:spMk id="5" creationId="{205D4281-E843-4493-8FD6-8CEED7472ACE}"/>
          </ac:spMkLst>
        </pc:spChg>
        <pc:spChg chg="mod">
          <ac:chgData name="Thomas Stensitzki" userId="75cafe6b-2f2a-469b-85c4-eec3b9c972ba" providerId="ADAL" clId="{CD1CC0E3-368A-4CB3-AC23-28957B7A197C}" dt="2022-05-26T16:13:02.978" v="6061" actId="255"/>
          <ac:spMkLst>
            <pc:docMk/>
            <pc:sldMk cId="424962247" sldId="311"/>
            <ac:spMk id="6" creationId="{570C61D0-92A3-470D-A653-9F70F97BCC57}"/>
          </ac:spMkLst>
        </pc:spChg>
        <pc:spChg chg="mod">
          <ac:chgData name="Thomas Stensitzki" userId="75cafe6b-2f2a-469b-85c4-eec3b9c972ba" providerId="ADAL" clId="{CD1CC0E3-368A-4CB3-AC23-28957B7A197C}" dt="2022-06-07T18:01:39.142" v="12126" actId="962"/>
          <ac:spMkLst>
            <pc:docMk/>
            <pc:sldMk cId="424962247" sldId="311"/>
            <ac:spMk id="8" creationId="{8AE66DB6-AFEA-40FA-A65F-911BAAA42156}"/>
          </ac:spMkLst>
        </pc:spChg>
        <pc:spChg chg="mod">
          <ac:chgData name="Thomas Stensitzki" userId="75cafe6b-2f2a-469b-85c4-eec3b9c972ba" providerId="ADAL" clId="{CD1CC0E3-368A-4CB3-AC23-28957B7A197C}" dt="2022-05-26T16:13:54.387" v="6072" actId="14100"/>
          <ac:spMkLst>
            <pc:docMk/>
            <pc:sldMk cId="424962247" sldId="311"/>
            <ac:spMk id="9" creationId="{DA4977BE-2F05-4CAD-8103-1577E4E808C7}"/>
          </ac:spMkLst>
        </pc:spChg>
        <pc:spChg chg="add mod">
          <ac:chgData name="Thomas Stensitzki" userId="75cafe6b-2f2a-469b-85c4-eec3b9c972ba" providerId="ADAL" clId="{CD1CC0E3-368A-4CB3-AC23-28957B7A197C}" dt="2022-06-07T18:04:37.649" v="12837" actId="962"/>
          <ac:spMkLst>
            <pc:docMk/>
            <pc:sldMk cId="424962247" sldId="311"/>
            <ac:spMk id="10" creationId="{8BBCF40D-8E4B-4BD6-981B-263CBCE8AE57}"/>
          </ac:spMkLst>
        </pc:spChg>
        <pc:spChg chg="mod">
          <ac:chgData name="Thomas Stensitzki" userId="75cafe6b-2f2a-469b-85c4-eec3b9c972ba" providerId="ADAL" clId="{CD1CC0E3-368A-4CB3-AC23-28957B7A197C}" dt="2022-05-26T14:20:24.831" v="5867" actId="6549"/>
          <ac:spMkLst>
            <pc:docMk/>
            <pc:sldMk cId="424962247" sldId="311"/>
            <ac:spMk id="12" creationId="{18D9A522-A4FA-4679-A807-6D433BF76963}"/>
          </ac:spMkLst>
        </pc:spChg>
        <pc:spChg chg="mod">
          <ac:chgData name="Thomas Stensitzki" userId="75cafe6b-2f2a-469b-85c4-eec3b9c972ba" providerId="ADAL" clId="{CD1CC0E3-368A-4CB3-AC23-28957B7A197C}" dt="2022-05-26T16:13:47.160" v="6070" actId="14100"/>
          <ac:spMkLst>
            <pc:docMk/>
            <pc:sldMk cId="424962247" sldId="311"/>
            <ac:spMk id="13" creationId="{62F878FC-1B32-4855-8CBC-3124DF403122}"/>
          </ac:spMkLst>
        </pc:spChg>
        <pc:spChg chg="mod">
          <ac:chgData name="Thomas Stensitzki" userId="75cafe6b-2f2a-469b-85c4-eec3b9c972ba" providerId="ADAL" clId="{CD1CC0E3-368A-4CB3-AC23-28957B7A197C}" dt="2022-05-26T14:20:35.196" v="5881" actId="20577"/>
          <ac:spMkLst>
            <pc:docMk/>
            <pc:sldMk cId="424962247" sldId="311"/>
            <ac:spMk id="15" creationId="{264B5FA4-F3AC-4DF1-BC17-398121F6FB6A}"/>
          </ac:spMkLst>
        </pc:spChg>
        <pc:spChg chg="mod">
          <ac:chgData name="Thomas Stensitzki" userId="75cafe6b-2f2a-469b-85c4-eec3b9c972ba" providerId="ADAL" clId="{CD1CC0E3-368A-4CB3-AC23-28957B7A197C}" dt="2022-05-26T16:13:40.062" v="6068" actId="14100"/>
          <ac:spMkLst>
            <pc:docMk/>
            <pc:sldMk cId="424962247" sldId="311"/>
            <ac:spMk id="16" creationId="{75142F0B-2B12-4251-B93E-2D397AE54E3D}"/>
          </ac:spMkLst>
        </pc:spChg>
        <pc:spChg chg="add mod">
          <ac:chgData name="Thomas Stensitzki" userId="75cafe6b-2f2a-469b-85c4-eec3b9c972ba" providerId="ADAL" clId="{CD1CC0E3-368A-4CB3-AC23-28957B7A197C}" dt="2022-06-07T18:04:25.239" v="12771" actId="962"/>
          <ac:spMkLst>
            <pc:docMk/>
            <pc:sldMk cId="424962247" sldId="311"/>
            <ac:spMk id="17" creationId="{02903C94-B4EB-4BDA-AB91-25224A48D4E2}"/>
          </ac:spMkLst>
        </pc:spChg>
        <pc:spChg chg="add mod">
          <ac:chgData name="Thomas Stensitzki" userId="75cafe6b-2f2a-469b-85c4-eec3b9c972ba" providerId="ADAL" clId="{CD1CC0E3-368A-4CB3-AC23-28957B7A197C}" dt="2022-06-07T18:04:11.146" v="12730" actId="962"/>
          <ac:spMkLst>
            <pc:docMk/>
            <pc:sldMk cId="424962247" sldId="311"/>
            <ac:spMk id="18" creationId="{B01CADF7-7F46-46A0-982D-B1B6C6166D88}"/>
          </ac:spMkLst>
        </pc:spChg>
        <pc:spChg chg="add mod">
          <ac:chgData name="Thomas Stensitzki" userId="75cafe6b-2f2a-469b-85c4-eec3b9c972ba" providerId="ADAL" clId="{CD1CC0E3-368A-4CB3-AC23-28957B7A197C}" dt="2022-06-07T18:05:39.778" v="12987" actId="962"/>
          <ac:spMkLst>
            <pc:docMk/>
            <pc:sldMk cId="424962247" sldId="311"/>
            <ac:spMk id="19" creationId="{689FB783-5A5C-4010-B00D-3D6408CD322C}"/>
          </ac:spMkLst>
        </pc:spChg>
        <pc:spChg chg="add mod">
          <ac:chgData name="Thomas Stensitzki" userId="75cafe6b-2f2a-469b-85c4-eec3b9c972ba" providerId="ADAL" clId="{CD1CC0E3-368A-4CB3-AC23-28957B7A197C}" dt="2022-06-07T18:09:08.240" v="13370" actId="1076"/>
          <ac:spMkLst>
            <pc:docMk/>
            <pc:sldMk cId="424962247" sldId="311"/>
            <ac:spMk id="20" creationId="{DFC6372E-2BCE-491D-9226-37B56B9428C3}"/>
          </ac:spMkLst>
        </pc:spChg>
        <pc:spChg chg="add mod">
          <ac:chgData name="Thomas Stensitzki" userId="75cafe6b-2f2a-469b-85c4-eec3b9c972ba" providerId="ADAL" clId="{CD1CC0E3-368A-4CB3-AC23-28957B7A197C}" dt="2022-06-07T18:09:33.997" v="13418" actId="1076"/>
          <ac:spMkLst>
            <pc:docMk/>
            <pc:sldMk cId="424962247" sldId="311"/>
            <ac:spMk id="21" creationId="{E8739499-2F17-44C2-9816-8C3CB57D7F14}"/>
          </ac:spMkLst>
        </pc:spChg>
        <pc:grpChg chg="add mod">
          <ac:chgData name="Thomas Stensitzki" userId="75cafe6b-2f2a-469b-85c4-eec3b9c972ba" providerId="ADAL" clId="{CD1CC0E3-368A-4CB3-AC23-28957B7A197C}" dt="2022-06-07T18:37:34.065" v="17420" actId="962"/>
          <ac:grpSpMkLst>
            <pc:docMk/>
            <pc:sldMk cId="424962247" sldId="311"/>
            <ac:grpSpMk id="4" creationId="{267DC697-9CF2-4983-B5AA-886CC0492FDD}"/>
          </ac:grpSpMkLst>
        </pc:grpChg>
        <pc:grpChg chg="add mod">
          <ac:chgData name="Thomas Stensitzki" userId="75cafe6b-2f2a-469b-85c4-eec3b9c972ba" providerId="ADAL" clId="{CD1CC0E3-368A-4CB3-AC23-28957B7A197C}" dt="2022-06-07T18:37:37.889" v="17421" actId="962"/>
          <ac:grpSpMkLst>
            <pc:docMk/>
            <pc:sldMk cId="424962247" sldId="311"/>
            <ac:grpSpMk id="7" creationId="{887D944C-B79C-45D9-8E9C-184EDE6A59D2}"/>
          </ac:grpSpMkLst>
        </pc:grpChg>
        <pc:grpChg chg="add mod">
          <ac:chgData name="Thomas Stensitzki" userId="75cafe6b-2f2a-469b-85c4-eec3b9c972ba" providerId="ADAL" clId="{CD1CC0E3-368A-4CB3-AC23-28957B7A197C}" dt="2022-06-07T18:03:39.468" v="12645" actId="962"/>
          <ac:grpSpMkLst>
            <pc:docMk/>
            <pc:sldMk cId="424962247" sldId="311"/>
            <ac:grpSpMk id="11" creationId="{1FADD672-ED3E-4391-9785-55834A711A1F}"/>
          </ac:grpSpMkLst>
        </pc:grpChg>
        <pc:grpChg chg="add mod">
          <ac:chgData name="Thomas Stensitzki" userId="75cafe6b-2f2a-469b-85c4-eec3b9c972ba" providerId="ADAL" clId="{CD1CC0E3-368A-4CB3-AC23-28957B7A197C}" dt="2022-06-07T18:37:45.005" v="17422" actId="962"/>
          <ac:grpSpMkLst>
            <pc:docMk/>
            <pc:sldMk cId="424962247" sldId="311"/>
            <ac:grpSpMk id="14" creationId="{497F53F0-B76F-4190-ABA2-FA064E3D51C5}"/>
          </ac:grpSpMkLst>
        </pc:grpChg>
      </pc:sldChg>
      <pc:sldChg chg="modSp add mod ord modAnim">
        <pc:chgData name="Thomas Stensitzki" userId="75cafe6b-2f2a-469b-85c4-eec3b9c972ba" providerId="ADAL" clId="{CD1CC0E3-368A-4CB3-AC23-28957B7A197C}" dt="2022-06-07T18:53:56.048" v="18077"/>
        <pc:sldMkLst>
          <pc:docMk/>
          <pc:sldMk cId="466036762" sldId="312"/>
        </pc:sldMkLst>
        <pc:spChg chg="mod">
          <ac:chgData name="Thomas Stensitzki" userId="75cafe6b-2f2a-469b-85c4-eec3b9c972ba" providerId="ADAL" clId="{CD1CC0E3-368A-4CB3-AC23-28957B7A197C}" dt="2022-05-26T14:22:21.193" v="5908" actId="20577"/>
          <ac:spMkLst>
            <pc:docMk/>
            <pc:sldMk cId="466036762" sldId="312"/>
            <ac:spMk id="2" creationId="{DE8A4B79-98AE-4AE3-A29B-6C166BA50F16}"/>
          </ac:spMkLst>
        </pc:spChg>
        <pc:spChg chg="mod">
          <ac:chgData name="Thomas Stensitzki" userId="75cafe6b-2f2a-469b-85c4-eec3b9c972ba" providerId="ADAL" clId="{CD1CC0E3-368A-4CB3-AC23-28957B7A197C}" dt="2022-05-26T16:05:31.040" v="6042" actId="20577"/>
          <ac:spMkLst>
            <pc:docMk/>
            <pc:sldMk cId="466036762" sldId="312"/>
            <ac:spMk id="3" creationId="{8322349B-4215-4340-A84F-76A67E797EF0}"/>
          </ac:spMkLst>
        </pc:spChg>
      </pc:sldChg>
      <pc:sldChg chg="addSp delSp modSp new mod modAnim">
        <pc:chgData name="Thomas Stensitzki" userId="75cafe6b-2f2a-469b-85c4-eec3b9c972ba" providerId="ADAL" clId="{CD1CC0E3-368A-4CB3-AC23-28957B7A197C}" dt="2022-06-07T19:35:02.132" v="19000" actId="14100"/>
        <pc:sldMkLst>
          <pc:docMk/>
          <pc:sldMk cId="3773237629" sldId="313"/>
        </pc:sldMkLst>
        <pc:spChg chg="mod">
          <ac:chgData name="Thomas Stensitzki" userId="75cafe6b-2f2a-469b-85c4-eec3b9c972ba" providerId="ADAL" clId="{CD1CC0E3-368A-4CB3-AC23-28957B7A197C}" dt="2022-06-07T18:05:58.739" v="13016" actId="20577"/>
          <ac:spMkLst>
            <pc:docMk/>
            <pc:sldMk cId="3773237629" sldId="313"/>
            <ac:spMk id="2" creationId="{EAFFD0B8-8473-4FFA-986F-E0A973F11F86}"/>
          </ac:spMkLst>
        </pc:spChg>
        <pc:spChg chg="del">
          <ac:chgData name="Thomas Stensitzki" userId="75cafe6b-2f2a-469b-85c4-eec3b9c972ba" providerId="ADAL" clId="{CD1CC0E3-368A-4CB3-AC23-28957B7A197C}" dt="2022-05-26T16:06:23.896" v="6043" actId="478"/>
          <ac:spMkLst>
            <pc:docMk/>
            <pc:sldMk cId="3773237629" sldId="313"/>
            <ac:spMk id="3" creationId="{3FF91A58-D6C4-4CF9-AABD-50EA72871467}"/>
          </ac:spMkLst>
        </pc:spChg>
        <pc:spChg chg="add mod">
          <ac:chgData name="Thomas Stensitzki" userId="75cafe6b-2f2a-469b-85c4-eec3b9c972ba" providerId="ADAL" clId="{CD1CC0E3-368A-4CB3-AC23-28957B7A197C}" dt="2022-05-26T16:09:12.503" v="6048" actId="113"/>
          <ac:spMkLst>
            <pc:docMk/>
            <pc:sldMk cId="3773237629" sldId="313"/>
            <ac:spMk id="4" creationId="{763B3E63-7701-48C5-A40D-5EE1C300721A}"/>
          </ac:spMkLst>
        </pc:spChg>
        <pc:spChg chg="mod">
          <ac:chgData name="Thomas Stensitzki" userId="75cafe6b-2f2a-469b-85c4-eec3b9c972ba" providerId="ADAL" clId="{CD1CC0E3-368A-4CB3-AC23-28957B7A197C}" dt="2022-06-07T18:04:55.830" v="12839" actId="962"/>
          <ac:spMkLst>
            <pc:docMk/>
            <pc:sldMk cId="3773237629" sldId="313"/>
            <ac:spMk id="6" creationId="{1F66A2D4-F742-41FF-9412-50AFF78D06F7}"/>
          </ac:spMkLst>
        </pc:spChg>
        <pc:spChg chg="mod">
          <ac:chgData name="Thomas Stensitzki" userId="75cafe6b-2f2a-469b-85c4-eec3b9c972ba" providerId="ADAL" clId="{CD1CC0E3-368A-4CB3-AC23-28957B7A197C}" dt="2022-05-26T16:12:58.544" v="6060" actId="255"/>
          <ac:spMkLst>
            <pc:docMk/>
            <pc:sldMk cId="3773237629" sldId="313"/>
            <ac:spMk id="7" creationId="{9C66D77A-E8E3-41B7-9F28-4312FE9FF983}"/>
          </ac:spMkLst>
        </pc:spChg>
        <pc:spChg chg="mod">
          <ac:chgData name="Thomas Stensitzki" userId="75cafe6b-2f2a-469b-85c4-eec3b9c972ba" providerId="ADAL" clId="{CD1CC0E3-368A-4CB3-AC23-28957B7A197C}" dt="2022-05-26T16:08:05.479" v="6046" actId="17032"/>
          <ac:spMkLst>
            <pc:docMk/>
            <pc:sldMk cId="3773237629" sldId="313"/>
            <ac:spMk id="9" creationId="{6799D747-BC02-4329-B257-DEEB9707AEAA}"/>
          </ac:spMkLst>
        </pc:spChg>
        <pc:spChg chg="mod">
          <ac:chgData name="Thomas Stensitzki" userId="75cafe6b-2f2a-469b-85c4-eec3b9c972ba" providerId="ADAL" clId="{CD1CC0E3-368A-4CB3-AC23-28957B7A197C}" dt="2022-05-26T16:12:54.535" v="6059" actId="255"/>
          <ac:spMkLst>
            <pc:docMk/>
            <pc:sldMk cId="3773237629" sldId="313"/>
            <ac:spMk id="10" creationId="{C47CD5C8-6E53-4185-8591-96E555A6CA99}"/>
          </ac:spMkLst>
        </pc:spChg>
        <pc:spChg chg="add mod">
          <ac:chgData name="Thomas Stensitzki" userId="75cafe6b-2f2a-469b-85c4-eec3b9c972ba" providerId="ADAL" clId="{CD1CC0E3-368A-4CB3-AC23-28957B7A197C}" dt="2022-06-07T18:05:46.529" v="12989" actId="962"/>
          <ac:spMkLst>
            <pc:docMk/>
            <pc:sldMk cId="3773237629" sldId="313"/>
            <ac:spMk id="11" creationId="{E372932E-CB61-47A9-8120-E8B06600E1B5}"/>
          </ac:spMkLst>
        </pc:spChg>
        <pc:spChg chg="add mod">
          <ac:chgData name="Thomas Stensitzki" userId="75cafe6b-2f2a-469b-85c4-eec3b9c972ba" providerId="ADAL" clId="{CD1CC0E3-368A-4CB3-AC23-28957B7A197C}" dt="2022-06-07T18:10:00.018" v="13484" actId="20577"/>
          <ac:spMkLst>
            <pc:docMk/>
            <pc:sldMk cId="3773237629" sldId="313"/>
            <ac:spMk id="12" creationId="{88CFDFE9-5826-4B24-B469-9B30385A0ECD}"/>
          </ac:spMkLst>
        </pc:spChg>
        <pc:spChg chg="mod">
          <ac:chgData name="Thomas Stensitzki" userId="75cafe6b-2f2a-469b-85c4-eec3b9c972ba" providerId="ADAL" clId="{CD1CC0E3-368A-4CB3-AC23-28957B7A197C}" dt="2022-05-26T16:12:45.990" v="6056" actId="255"/>
          <ac:spMkLst>
            <pc:docMk/>
            <pc:sldMk cId="3773237629" sldId="313"/>
            <ac:spMk id="14" creationId="{FB5C9DD2-6DB8-4D9D-B5DD-49B897AAE8C5}"/>
          </ac:spMkLst>
        </pc:spChg>
        <pc:spChg chg="mod">
          <ac:chgData name="Thomas Stensitzki" userId="75cafe6b-2f2a-469b-85c4-eec3b9c972ba" providerId="ADAL" clId="{CD1CC0E3-368A-4CB3-AC23-28957B7A197C}" dt="2022-06-07T18:07:23.274" v="13117" actId="20577"/>
          <ac:spMkLst>
            <pc:docMk/>
            <pc:sldMk cId="3773237629" sldId="313"/>
            <ac:spMk id="15" creationId="{2009C752-4AE7-411C-ACB6-9A6E87D2D185}"/>
          </ac:spMkLst>
        </pc:spChg>
        <pc:spChg chg="mod">
          <ac:chgData name="Thomas Stensitzki" userId="75cafe6b-2f2a-469b-85c4-eec3b9c972ba" providerId="ADAL" clId="{CD1CC0E3-368A-4CB3-AC23-28957B7A197C}" dt="2022-06-07T18:07:17.141" v="13108" actId="20577"/>
          <ac:spMkLst>
            <pc:docMk/>
            <pc:sldMk cId="3773237629" sldId="313"/>
            <ac:spMk id="17" creationId="{3677BF25-CB11-411E-B9C8-91A4DCDA9700}"/>
          </ac:spMkLst>
        </pc:spChg>
        <pc:spChg chg="mod">
          <ac:chgData name="Thomas Stensitzki" userId="75cafe6b-2f2a-469b-85c4-eec3b9c972ba" providerId="ADAL" clId="{CD1CC0E3-368A-4CB3-AC23-28957B7A197C}" dt="2022-05-26T16:14:07.943" v="6073" actId="14100"/>
          <ac:spMkLst>
            <pc:docMk/>
            <pc:sldMk cId="3773237629" sldId="313"/>
            <ac:spMk id="18" creationId="{6CD1FEEC-ACA2-4BC2-854B-98FB5F0A8337}"/>
          </ac:spMkLst>
        </pc:spChg>
        <pc:spChg chg="mod">
          <ac:chgData name="Thomas Stensitzki" userId="75cafe6b-2f2a-469b-85c4-eec3b9c972ba" providerId="ADAL" clId="{CD1CC0E3-368A-4CB3-AC23-28957B7A197C}" dt="2022-06-07T18:08:49.523" v="13336" actId="20577"/>
          <ac:spMkLst>
            <pc:docMk/>
            <pc:sldMk cId="3773237629" sldId="313"/>
            <ac:spMk id="20" creationId="{9DC58B9D-BBE8-4218-88FA-EBF091C91AB6}"/>
          </ac:spMkLst>
        </pc:spChg>
        <pc:spChg chg="mod">
          <ac:chgData name="Thomas Stensitzki" userId="75cafe6b-2f2a-469b-85c4-eec3b9c972ba" providerId="ADAL" clId="{CD1CC0E3-368A-4CB3-AC23-28957B7A197C}" dt="2022-06-07T19:35:02.132" v="19000" actId="14100"/>
          <ac:spMkLst>
            <pc:docMk/>
            <pc:sldMk cId="3773237629" sldId="313"/>
            <ac:spMk id="21" creationId="{ABCB19EC-FC56-4B74-8DC4-A033F4BC1B3F}"/>
          </ac:spMkLst>
        </pc:spChg>
        <pc:spChg chg="add mod">
          <ac:chgData name="Thomas Stensitzki" userId="75cafe6b-2f2a-469b-85c4-eec3b9c972ba" providerId="ADAL" clId="{CD1CC0E3-368A-4CB3-AC23-28957B7A197C}" dt="2022-06-07T18:09:25.733" v="13417" actId="962"/>
          <ac:spMkLst>
            <pc:docMk/>
            <pc:sldMk cId="3773237629" sldId="313"/>
            <ac:spMk id="22" creationId="{520F3848-1F48-4553-B1BE-22E3AA14115C}"/>
          </ac:spMkLst>
        </pc:spChg>
        <pc:spChg chg="add mod">
          <ac:chgData name="Thomas Stensitzki" userId="75cafe6b-2f2a-469b-85c4-eec3b9c972ba" providerId="ADAL" clId="{CD1CC0E3-368A-4CB3-AC23-28957B7A197C}" dt="2022-06-07T18:09:50.206" v="13477" actId="962"/>
          <ac:spMkLst>
            <pc:docMk/>
            <pc:sldMk cId="3773237629" sldId="313"/>
            <ac:spMk id="23" creationId="{E450359D-E1F4-4BC4-9134-A686150B1BC5}"/>
          </ac:spMkLst>
        </pc:spChg>
        <pc:spChg chg="add mod">
          <ac:chgData name="Thomas Stensitzki" userId="75cafe6b-2f2a-469b-85c4-eec3b9c972ba" providerId="ADAL" clId="{CD1CC0E3-368A-4CB3-AC23-28957B7A197C}" dt="2022-06-07T19:33:14.974" v="18991" actId="20577"/>
          <ac:spMkLst>
            <pc:docMk/>
            <pc:sldMk cId="3773237629" sldId="313"/>
            <ac:spMk id="24" creationId="{65E501A2-A576-48EF-9519-1B3DD57575A3}"/>
          </ac:spMkLst>
        </pc:spChg>
        <pc:spChg chg="add mod">
          <ac:chgData name="Thomas Stensitzki" userId="75cafe6b-2f2a-469b-85c4-eec3b9c972ba" providerId="ADAL" clId="{CD1CC0E3-368A-4CB3-AC23-28957B7A197C}" dt="2022-06-07T18:10:37.676" v="13600" actId="962"/>
          <ac:spMkLst>
            <pc:docMk/>
            <pc:sldMk cId="3773237629" sldId="313"/>
            <ac:spMk id="25" creationId="{CC7B1252-1FB8-4F91-A1E5-1D97A18D16FA}"/>
          </ac:spMkLst>
        </pc:spChg>
        <pc:spChg chg="add mod">
          <ac:chgData name="Thomas Stensitzki" userId="75cafe6b-2f2a-469b-85c4-eec3b9c972ba" providerId="ADAL" clId="{CD1CC0E3-368A-4CB3-AC23-28957B7A197C}" dt="2022-06-07T18:10:55.805" v="13635" actId="962"/>
          <ac:spMkLst>
            <pc:docMk/>
            <pc:sldMk cId="3773237629" sldId="313"/>
            <ac:spMk id="26" creationId="{E2213D5E-E3C4-49F8-BADD-FE50648489FE}"/>
          </ac:spMkLst>
        </pc:spChg>
        <pc:grpChg chg="add mod">
          <ac:chgData name="Thomas Stensitzki" userId="75cafe6b-2f2a-469b-85c4-eec3b9c972ba" providerId="ADAL" clId="{CD1CC0E3-368A-4CB3-AC23-28957B7A197C}" dt="2022-06-07T18:37:48.890" v="17423" actId="962"/>
          <ac:grpSpMkLst>
            <pc:docMk/>
            <pc:sldMk cId="3773237629" sldId="313"/>
            <ac:grpSpMk id="5" creationId="{E5F79A25-770C-440D-8C40-D12DFA7A9E9E}"/>
          </ac:grpSpMkLst>
        </pc:grpChg>
        <pc:grpChg chg="add mod">
          <ac:chgData name="Thomas Stensitzki" userId="75cafe6b-2f2a-469b-85c4-eec3b9c972ba" providerId="ADAL" clId="{CD1CC0E3-368A-4CB3-AC23-28957B7A197C}" dt="2022-06-07T18:05:12.085" v="12841" actId="962"/>
          <ac:grpSpMkLst>
            <pc:docMk/>
            <pc:sldMk cId="3773237629" sldId="313"/>
            <ac:grpSpMk id="8" creationId="{55AE3E55-136A-42A5-970D-55E602E0D3B1}"/>
          </ac:grpSpMkLst>
        </pc:grpChg>
        <pc:grpChg chg="add mod">
          <ac:chgData name="Thomas Stensitzki" userId="75cafe6b-2f2a-469b-85c4-eec3b9c972ba" providerId="ADAL" clId="{CD1CC0E3-368A-4CB3-AC23-28957B7A197C}" dt="2022-06-07T18:09:01.601" v="13368" actId="962"/>
          <ac:grpSpMkLst>
            <pc:docMk/>
            <pc:sldMk cId="3773237629" sldId="313"/>
            <ac:grpSpMk id="13" creationId="{A4A21D52-3C64-4FCD-86C3-2B5FFE0B447B}"/>
          </ac:grpSpMkLst>
        </pc:grpChg>
        <pc:grpChg chg="add mod">
          <ac:chgData name="Thomas Stensitzki" userId="75cafe6b-2f2a-469b-85c4-eec3b9c972ba" providerId="ADAL" clId="{CD1CC0E3-368A-4CB3-AC23-28957B7A197C}" dt="2022-06-07T18:08:16.796" v="13290" actId="962"/>
          <ac:grpSpMkLst>
            <pc:docMk/>
            <pc:sldMk cId="3773237629" sldId="313"/>
            <ac:grpSpMk id="16" creationId="{4D1EC037-BC3F-4D50-96EE-21865DE5725D}"/>
          </ac:grpSpMkLst>
        </pc:grpChg>
        <pc:grpChg chg="add mod">
          <ac:chgData name="Thomas Stensitzki" userId="75cafe6b-2f2a-469b-85c4-eec3b9c972ba" providerId="ADAL" clId="{CD1CC0E3-368A-4CB3-AC23-28957B7A197C}" dt="2022-06-07T18:07:48.615" v="13213" actId="962"/>
          <ac:grpSpMkLst>
            <pc:docMk/>
            <pc:sldMk cId="3773237629" sldId="313"/>
            <ac:grpSpMk id="19" creationId="{BC1F9AFC-EBF8-4EEF-AF50-EFA0B29E6199}"/>
          </ac:grpSpMkLst>
        </pc:grpChg>
      </pc:sldChg>
      <pc:sldChg chg="addSp delSp modSp new mod modClrScheme modAnim chgLayout">
        <pc:chgData name="Thomas Stensitzki" userId="75cafe6b-2f2a-469b-85c4-eec3b9c972ba" providerId="ADAL" clId="{CD1CC0E3-368A-4CB3-AC23-28957B7A197C}" dt="2022-06-07T19:34:59.712" v="18999"/>
        <pc:sldMkLst>
          <pc:docMk/>
          <pc:sldMk cId="3048189244" sldId="314"/>
        </pc:sldMkLst>
        <pc:spChg chg="del mod ord">
          <ac:chgData name="Thomas Stensitzki" userId="75cafe6b-2f2a-469b-85c4-eec3b9c972ba" providerId="ADAL" clId="{CD1CC0E3-368A-4CB3-AC23-28957B7A197C}" dt="2022-05-26T16:33:14.370" v="6101" actId="700"/>
          <ac:spMkLst>
            <pc:docMk/>
            <pc:sldMk cId="3048189244" sldId="314"/>
            <ac:spMk id="2" creationId="{7D62652A-2BC3-4B2B-A262-89ADCD236FA7}"/>
          </ac:spMkLst>
        </pc:spChg>
        <pc:spChg chg="del">
          <ac:chgData name="Thomas Stensitzki" userId="75cafe6b-2f2a-469b-85c4-eec3b9c972ba" providerId="ADAL" clId="{CD1CC0E3-368A-4CB3-AC23-28957B7A197C}" dt="2022-05-26T16:33:14.370" v="6101" actId="700"/>
          <ac:spMkLst>
            <pc:docMk/>
            <pc:sldMk cId="3048189244" sldId="314"/>
            <ac:spMk id="3" creationId="{92D85800-1EB6-42F8-967A-2D404F0C65A8}"/>
          </ac:spMkLst>
        </pc:spChg>
        <pc:spChg chg="add mod ord">
          <ac:chgData name="Thomas Stensitzki" userId="75cafe6b-2f2a-469b-85c4-eec3b9c972ba" providerId="ADAL" clId="{CD1CC0E3-368A-4CB3-AC23-28957B7A197C}" dt="2022-05-26T16:54:15.858" v="6355" actId="20577"/>
          <ac:spMkLst>
            <pc:docMk/>
            <pc:sldMk cId="3048189244" sldId="314"/>
            <ac:spMk id="4" creationId="{1D4D8B4A-C6DF-415D-9042-CD780980F708}"/>
          </ac:spMkLst>
        </pc:spChg>
        <pc:spChg chg="add mod ord">
          <ac:chgData name="Thomas Stensitzki" userId="75cafe6b-2f2a-469b-85c4-eec3b9c972ba" providerId="ADAL" clId="{CD1CC0E3-368A-4CB3-AC23-28957B7A197C}" dt="2022-05-26T16:54:10.693" v="6343" actId="14100"/>
          <ac:spMkLst>
            <pc:docMk/>
            <pc:sldMk cId="3048189244" sldId="314"/>
            <ac:spMk id="5" creationId="{C306E1D2-A76C-445D-9615-5652E4FDD4D8}"/>
          </ac:spMkLst>
        </pc:spChg>
        <pc:spChg chg="add mod">
          <ac:chgData name="Thomas Stensitzki" userId="75cafe6b-2f2a-469b-85c4-eec3b9c972ba" providerId="ADAL" clId="{CD1CC0E3-368A-4CB3-AC23-28957B7A197C}" dt="2022-06-07T18:11:48.304" v="13835" actId="962"/>
          <ac:spMkLst>
            <pc:docMk/>
            <pc:sldMk cId="3048189244" sldId="314"/>
            <ac:spMk id="6" creationId="{A83EC3B8-058C-4778-AACC-47BD91DBBDC2}"/>
          </ac:spMkLst>
        </pc:spChg>
        <pc:spChg chg="add mod">
          <ac:chgData name="Thomas Stensitzki" userId="75cafe6b-2f2a-469b-85c4-eec3b9c972ba" providerId="ADAL" clId="{CD1CC0E3-368A-4CB3-AC23-28957B7A197C}" dt="2022-06-07T18:13:52.204" v="14209" actId="962"/>
          <ac:spMkLst>
            <pc:docMk/>
            <pc:sldMk cId="3048189244" sldId="314"/>
            <ac:spMk id="7" creationId="{42AD2529-7A23-4AFC-9A9A-97ACD641DEE7}"/>
          </ac:spMkLst>
        </pc:spChg>
        <pc:spChg chg="add mod">
          <ac:chgData name="Thomas Stensitzki" userId="75cafe6b-2f2a-469b-85c4-eec3b9c972ba" providerId="ADAL" clId="{CD1CC0E3-368A-4CB3-AC23-28957B7A197C}" dt="2022-06-07T18:13:45.772" v="14207" actId="962"/>
          <ac:spMkLst>
            <pc:docMk/>
            <pc:sldMk cId="3048189244" sldId="314"/>
            <ac:spMk id="8" creationId="{4767D578-FC74-44D3-BD9B-6BDA42454F20}"/>
          </ac:spMkLst>
        </pc:spChg>
        <pc:spChg chg="add mod">
          <ac:chgData name="Thomas Stensitzki" userId="75cafe6b-2f2a-469b-85c4-eec3b9c972ba" providerId="ADAL" clId="{CD1CC0E3-368A-4CB3-AC23-28957B7A197C}" dt="2022-06-07T18:12:19.321" v="13967" actId="962"/>
          <ac:spMkLst>
            <pc:docMk/>
            <pc:sldMk cId="3048189244" sldId="314"/>
            <ac:spMk id="9" creationId="{60821EFA-A541-4F41-A262-1BA3506C521F}"/>
          </ac:spMkLst>
        </pc:spChg>
        <pc:spChg chg="add mod">
          <ac:chgData name="Thomas Stensitzki" userId="75cafe6b-2f2a-469b-85c4-eec3b9c972ba" providerId="ADAL" clId="{CD1CC0E3-368A-4CB3-AC23-28957B7A197C}" dt="2022-06-07T18:12:13.403" v="13961" actId="962"/>
          <ac:spMkLst>
            <pc:docMk/>
            <pc:sldMk cId="3048189244" sldId="314"/>
            <ac:spMk id="10" creationId="{6BF963B9-D08B-4955-AB9E-3C105E65DADA}"/>
          </ac:spMkLst>
        </pc:spChg>
        <pc:spChg chg="mod">
          <ac:chgData name="Thomas Stensitzki" userId="75cafe6b-2f2a-469b-85c4-eec3b9c972ba" providerId="ADAL" clId="{CD1CC0E3-368A-4CB3-AC23-28957B7A197C}" dt="2022-05-26T16:56:13.349" v="6396" actId="17032"/>
          <ac:spMkLst>
            <pc:docMk/>
            <pc:sldMk cId="3048189244" sldId="314"/>
            <ac:spMk id="24" creationId="{8F6507B5-AD70-4C7F-AF85-567A41DE980F}"/>
          </ac:spMkLst>
        </pc:spChg>
        <pc:spChg chg="mod">
          <ac:chgData name="Thomas Stensitzki" userId="75cafe6b-2f2a-469b-85c4-eec3b9c972ba" providerId="ADAL" clId="{CD1CC0E3-368A-4CB3-AC23-28957B7A197C}" dt="2022-05-26T16:56:20.852" v="6399" actId="17032"/>
          <ac:spMkLst>
            <pc:docMk/>
            <pc:sldMk cId="3048189244" sldId="314"/>
            <ac:spMk id="27" creationId="{D2B84D9C-A9F1-4637-9D96-741293B87DA1}"/>
          </ac:spMkLst>
        </pc:spChg>
        <pc:spChg chg="mod">
          <ac:chgData name="Thomas Stensitzki" userId="75cafe6b-2f2a-469b-85c4-eec3b9c972ba" providerId="ADAL" clId="{CD1CC0E3-368A-4CB3-AC23-28957B7A197C}" dt="2022-05-26T16:56:05.339" v="6395" actId="17032"/>
          <ac:spMkLst>
            <pc:docMk/>
            <pc:sldMk cId="3048189244" sldId="314"/>
            <ac:spMk id="30" creationId="{5E2709FC-BD17-492F-BBF6-4BC258A747E1}"/>
          </ac:spMkLst>
        </pc:spChg>
        <pc:spChg chg="mod">
          <ac:chgData name="Thomas Stensitzki" userId="75cafe6b-2f2a-469b-85c4-eec3b9c972ba" providerId="ADAL" clId="{CD1CC0E3-368A-4CB3-AC23-28957B7A197C}" dt="2022-05-26T16:56:18.869" v="6398" actId="17032"/>
          <ac:spMkLst>
            <pc:docMk/>
            <pc:sldMk cId="3048189244" sldId="314"/>
            <ac:spMk id="33" creationId="{791A19ED-8F91-4C08-89A7-2E258821CE4B}"/>
          </ac:spMkLst>
        </pc:spChg>
        <pc:spChg chg="mod">
          <ac:chgData name="Thomas Stensitzki" userId="75cafe6b-2f2a-469b-85c4-eec3b9c972ba" providerId="ADAL" clId="{CD1CC0E3-368A-4CB3-AC23-28957B7A197C}" dt="2022-05-26T16:58:39.356" v="6404" actId="17032"/>
          <ac:spMkLst>
            <pc:docMk/>
            <pc:sldMk cId="3048189244" sldId="314"/>
            <ac:spMk id="36" creationId="{E1C12ED4-AE89-4F63-B96F-AFB528FA9743}"/>
          </ac:spMkLst>
        </pc:spChg>
        <pc:spChg chg="mod">
          <ac:chgData name="Thomas Stensitzki" userId="75cafe6b-2f2a-469b-85c4-eec3b9c972ba" providerId="ADAL" clId="{CD1CC0E3-368A-4CB3-AC23-28957B7A197C}" dt="2022-05-26T16:58:42.924" v="6405" actId="17032"/>
          <ac:spMkLst>
            <pc:docMk/>
            <pc:sldMk cId="3048189244" sldId="314"/>
            <ac:spMk id="39" creationId="{13FC957B-75CF-43F7-BB03-9990894755D0}"/>
          </ac:spMkLst>
        </pc:spChg>
        <pc:spChg chg="mod">
          <ac:chgData name="Thomas Stensitzki" userId="75cafe6b-2f2a-469b-85c4-eec3b9c972ba" providerId="ADAL" clId="{CD1CC0E3-368A-4CB3-AC23-28957B7A197C}" dt="2022-05-26T16:58:53.970" v="6408" actId="17032"/>
          <ac:spMkLst>
            <pc:docMk/>
            <pc:sldMk cId="3048189244" sldId="314"/>
            <ac:spMk id="42" creationId="{72C11137-72EC-435E-9819-2C6B0C7B8B71}"/>
          </ac:spMkLst>
        </pc:spChg>
        <pc:spChg chg="mod">
          <ac:chgData name="Thomas Stensitzki" userId="75cafe6b-2f2a-469b-85c4-eec3b9c972ba" providerId="ADAL" clId="{CD1CC0E3-368A-4CB3-AC23-28957B7A197C}" dt="2022-05-26T16:58:48.242" v="6407" actId="17032"/>
          <ac:spMkLst>
            <pc:docMk/>
            <pc:sldMk cId="3048189244" sldId="314"/>
            <ac:spMk id="45" creationId="{A8D95AC2-E321-468E-BEDF-7F84656F42F1}"/>
          </ac:spMkLst>
        </pc:spChg>
        <pc:spChg chg="mod">
          <ac:chgData name="Thomas Stensitzki" userId="75cafe6b-2f2a-469b-85c4-eec3b9c972ba" providerId="ADAL" clId="{CD1CC0E3-368A-4CB3-AC23-28957B7A197C}" dt="2022-05-26T16:58:45.835" v="6406" actId="17032"/>
          <ac:spMkLst>
            <pc:docMk/>
            <pc:sldMk cId="3048189244" sldId="314"/>
            <ac:spMk id="48" creationId="{D15A4EFC-9587-4EA1-B5EF-A9A40461027A}"/>
          </ac:spMkLst>
        </pc:spChg>
        <pc:spChg chg="mod">
          <ac:chgData name="Thomas Stensitzki" userId="75cafe6b-2f2a-469b-85c4-eec3b9c972ba" providerId="ADAL" clId="{CD1CC0E3-368A-4CB3-AC23-28957B7A197C}" dt="2022-05-26T16:56:16.446" v="6397" actId="17032"/>
          <ac:spMkLst>
            <pc:docMk/>
            <pc:sldMk cId="3048189244" sldId="314"/>
            <ac:spMk id="51" creationId="{D64A423D-4899-4959-9555-3C755DDA9E3C}"/>
          </ac:spMkLst>
        </pc:spChg>
        <pc:spChg chg="mod">
          <ac:chgData name="Thomas Stensitzki" userId="75cafe6b-2f2a-469b-85c4-eec3b9c972ba" providerId="ADAL" clId="{CD1CC0E3-368A-4CB3-AC23-28957B7A197C}" dt="2022-05-26T16:58:55.748" v="6409" actId="17032"/>
          <ac:spMkLst>
            <pc:docMk/>
            <pc:sldMk cId="3048189244" sldId="314"/>
            <ac:spMk id="54" creationId="{BA0D1BC4-43DA-468E-8E59-54D1BF0A10E0}"/>
          </ac:spMkLst>
        </pc:spChg>
        <pc:spChg chg="mod">
          <ac:chgData name="Thomas Stensitzki" userId="75cafe6b-2f2a-469b-85c4-eec3b9c972ba" providerId="ADAL" clId="{CD1CC0E3-368A-4CB3-AC23-28957B7A197C}" dt="2022-05-26T16:56:22.661" v="6400" actId="17032"/>
          <ac:spMkLst>
            <pc:docMk/>
            <pc:sldMk cId="3048189244" sldId="314"/>
            <ac:spMk id="57" creationId="{3AC32125-18F6-49E1-8257-5F9888BB7AA7}"/>
          </ac:spMkLst>
        </pc:spChg>
        <pc:spChg chg="add del">
          <ac:chgData name="Thomas Stensitzki" userId="75cafe6b-2f2a-469b-85c4-eec3b9c972ba" providerId="ADAL" clId="{CD1CC0E3-368A-4CB3-AC23-28957B7A197C}" dt="2022-06-07T18:14:42.714" v="14359" actId="22"/>
          <ac:spMkLst>
            <pc:docMk/>
            <pc:sldMk cId="3048189244" sldId="314"/>
            <ac:spMk id="59" creationId="{00549D72-D0FD-481F-975F-696062F86E45}"/>
          </ac:spMkLst>
        </pc:spChg>
        <pc:grpChg chg="add mod">
          <ac:chgData name="Thomas Stensitzki" userId="75cafe6b-2f2a-469b-85c4-eec3b9c972ba" providerId="ADAL" clId="{CD1CC0E3-368A-4CB3-AC23-28957B7A197C}" dt="2022-06-07T18:16:18.539" v="14470" actId="962"/>
          <ac:grpSpMkLst>
            <pc:docMk/>
            <pc:sldMk cId="3048189244" sldId="314"/>
            <ac:grpSpMk id="23" creationId="{CAA8B97C-DB95-49ED-B391-D3C660667BA2}"/>
          </ac:grpSpMkLst>
        </pc:grpChg>
        <pc:grpChg chg="add mod">
          <ac:chgData name="Thomas Stensitzki" userId="75cafe6b-2f2a-469b-85c4-eec3b9c972ba" providerId="ADAL" clId="{CD1CC0E3-368A-4CB3-AC23-28957B7A197C}" dt="2022-06-07T18:16:25.025" v="14476" actId="962"/>
          <ac:grpSpMkLst>
            <pc:docMk/>
            <pc:sldMk cId="3048189244" sldId="314"/>
            <ac:grpSpMk id="26" creationId="{592E988D-97DE-4DCE-B42F-A1FE340D03AC}"/>
          </ac:grpSpMkLst>
        </pc:grpChg>
        <pc:grpChg chg="add mod">
          <ac:chgData name="Thomas Stensitzki" userId="75cafe6b-2f2a-469b-85c4-eec3b9c972ba" providerId="ADAL" clId="{CD1CC0E3-368A-4CB3-AC23-28957B7A197C}" dt="2022-06-07T18:15:51.287" v="14445" actId="962"/>
          <ac:grpSpMkLst>
            <pc:docMk/>
            <pc:sldMk cId="3048189244" sldId="314"/>
            <ac:grpSpMk id="29" creationId="{40CF2332-55F7-43F8-9291-67D8EB02E1BF}"/>
          </ac:grpSpMkLst>
        </pc:grpChg>
        <pc:grpChg chg="add mod">
          <ac:chgData name="Thomas Stensitzki" userId="75cafe6b-2f2a-469b-85c4-eec3b9c972ba" providerId="ADAL" clId="{CD1CC0E3-368A-4CB3-AC23-28957B7A197C}" dt="2022-06-07T18:16:06.520" v="14453" actId="962"/>
          <ac:grpSpMkLst>
            <pc:docMk/>
            <pc:sldMk cId="3048189244" sldId="314"/>
            <ac:grpSpMk id="32" creationId="{056A3AB0-9778-492C-A0FD-C01710F9465E}"/>
          </ac:grpSpMkLst>
        </pc:grpChg>
        <pc:grpChg chg="add mod">
          <ac:chgData name="Thomas Stensitzki" userId="75cafe6b-2f2a-469b-85c4-eec3b9c972ba" providerId="ADAL" clId="{CD1CC0E3-368A-4CB3-AC23-28957B7A197C}" dt="2022-06-07T18:14:19.994" v="14357" actId="962"/>
          <ac:grpSpMkLst>
            <pc:docMk/>
            <pc:sldMk cId="3048189244" sldId="314"/>
            <ac:grpSpMk id="35" creationId="{BF09F7C5-EAF7-4FB5-8000-308312201AEA}"/>
          </ac:grpSpMkLst>
        </pc:grpChg>
        <pc:grpChg chg="add mod">
          <ac:chgData name="Thomas Stensitzki" userId="75cafe6b-2f2a-469b-85c4-eec3b9c972ba" providerId="ADAL" clId="{CD1CC0E3-368A-4CB3-AC23-28957B7A197C}" dt="2022-06-07T18:14:57.788" v="14375" actId="962"/>
          <ac:grpSpMkLst>
            <pc:docMk/>
            <pc:sldMk cId="3048189244" sldId="314"/>
            <ac:grpSpMk id="38" creationId="{383F3EA0-7D41-4346-A490-C537C7320E79}"/>
          </ac:grpSpMkLst>
        </pc:grpChg>
        <pc:grpChg chg="add mod">
          <ac:chgData name="Thomas Stensitzki" userId="75cafe6b-2f2a-469b-85c4-eec3b9c972ba" providerId="ADAL" clId="{CD1CC0E3-368A-4CB3-AC23-28957B7A197C}" dt="2022-06-07T18:15:05.416" v="14381" actId="962"/>
          <ac:grpSpMkLst>
            <pc:docMk/>
            <pc:sldMk cId="3048189244" sldId="314"/>
            <ac:grpSpMk id="41" creationId="{C81124EF-7C73-4ED3-A460-C26483967513}"/>
          </ac:grpSpMkLst>
        </pc:grpChg>
        <pc:grpChg chg="add mod">
          <ac:chgData name="Thomas Stensitzki" userId="75cafe6b-2f2a-469b-85c4-eec3b9c972ba" providerId="ADAL" clId="{CD1CC0E3-368A-4CB3-AC23-28957B7A197C}" dt="2022-06-07T18:14:48.806" v="14365" actId="962"/>
          <ac:grpSpMkLst>
            <pc:docMk/>
            <pc:sldMk cId="3048189244" sldId="314"/>
            <ac:grpSpMk id="44" creationId="{7A618005-A098-443D-AE1C-1BAE1DE92F3F}"/>
          </ac:grpSpMkLst>
        </pc:grpChg>
        <pc:grpChg chg="add mod">
          <ac:chgData name="Thomas Stensitzki" userId="75cafe6b-2f2a-469b-85c4-eec3b9c972ba" providerId="ADAL" clId="{CD1CC0E3-368A-4CB3-AC23-28957B7A197C}" dt="2022-06-07T18:15:16.229" v="14391" actId="962"/>
          <ac:grpSpMkLst>
            <pc:docMk/>
            <pc:sldMk cId="3048189244" sldId="314"/>
            <ac:grpSpMk id="47" creationId="{E9457264-45F8-4FE8-9285-449A8D3A981F}"/>
          </ac:grpSpMkLst>
        </pc:grpChg>
        <pc:grpChg chg="add mod">
          <ac:chgData name="Thomas Stensitzki" userId="75cafe6b-2f2a-469b-85c4-eec3b9c972ba" providerId="ADAL" clId="{CD1CC0E3-368A-4CB3-AC23-28957B7A197C}" dt="2022-06-07T18:16:34.919" v="14494" actId="962"/>
          <ac:grpSpMkLst>
            <pc:docMk/>
            <pc:sldMk cId="3048189244" sldId="314"/>
            <ac:grpSpMk id="50" creationId="{2F99F968-2170-476E-9C93-C64120A8017E}"/>
          </ac:grpSpMkLst>
        </pc:grpChg>
        <pc:grpChg chg="add mod">
          <ac:chgData name="Thomas Stensitzki" userId="75cafe6b-2f2a-469b-85c4-eec3b9c972ba" providerId="ADAL" clId="{CD1CC0E3-368A-4CB3-AC23-28957B7A197C}" dt="2022-06-07T18:15:22.562" v="14397" actId="962"/>
          <ac:grpSpMkLst>
            <pc:docMk/>
            <pc:sldMk cId="3048189244" sldId="314"/>
            <ac:grpSpMk id="53" creationId="{78354642-2561-41ED-9C5C-A8FA4F16D666}"/>
          </ac:grpSpMkLst>
        </pc:grpChg>
        <pc:grpChg chg="add mod">
          <ac:chgData name="Thomas Stensitzki" userId="75cafe6b-2f2a-469b-85c4-eec3b9c972ba" providerId="ADAL" clId="{CD1CC0E3-368A-4CB3-AC23-28957B7A197C}" dt="2022-06-07T18:16:48.787" v="14500" actId="962"/>
          <ac:grpSpMkLst>
            <pc:docMk/>
            <pc:sldMk cId="3048189244" sldId="314"/>
            <ac:grpSpMk id="56" creationId="{0292B232-28E8-4B89-84B4-3F299D7A6688}"/>
          </ac:grpSpMkLst>
        </pc:grp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25" creationId="{37B020C7-5B00-4217-815F-F55AAE4D940C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28" creationId="{E84E4EDC-0B3E-4B3D-8DF1-F5CD68289B17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31" creationId="{43A64DA4-007A-4EE7-A84A-33CE1455C083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34" creationId="{B2CA3513-5F3B-49A7-83A5-398581907009}"/>
          </ac:picMkLst>
        </pc:picChg>
        <pc:picChg chg="mod">
          <ac:chgData name="Thomas Stensitzki" userId="75cafe6b-2f2a-469b-85c4-eec3b9c972ba" providerId="ADAL" clId="{CD1CC0E3-368A-4CB3-AC23-28957B7A197C}" dt="2022-05-26T16:57:51.153" v="6403" actId="1076"/>
          <ac:picMkLst>
            <pc:docMk/>
            <pc:sldMk cId="3048189244" sldId="314"/>
            <ac:picMk id="37" creationId="{89EAB963-98AB-459F-BB43-54E607759858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40" creationId="{FAC5487E-1A0B-4CE5-A994-7C8E16BF4D6E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43" creationId="{1B7EEEA6-E1AB-43D6-BF2C-9E602634FAA2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46" creationId="{BAEABE8B-ADF7-4BE3-BF05-353205148738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49" creationId="{E284366A-40F3-4CFF-AB56-282A00079C93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52" creationId="{88EC34AD-6AEE-4FA2-B945-26A4B8CD6F30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55" creationId="{DD0F4115-1B75-403D-8460-E662606A7011}"/>
          </ac:picMkLst>
        </pc:picChg>
        <pc:picChg chg="mod">
          <ac:chgData name="Thomas Stensitzki" userId="75cafe6b-2f2a-469b-85c4-eec3b9c972ba" providerId="ADAL" clId="{CD1CC0E3-368A-4CB3-AC23-28957B7A197C}" dt="2022-05-26T16:54:31.918" v="6356"/>
          <ac:picMkLst>
            <pc:docMk/>
            <pc:sldMk cId="3048189244" sldId="314"/>
            <ac:picMk id="58" creationId="{A55A8345-6EF0-4EAA-9A0E-D5AD6DC3E031}"/>
          </ac:picMkLst>
        </pc:picChg>
        <pc:cxnChg chg="add mod">
          <ac:chgData name="Thomas Stensitzki" userId="75cafe6b-2f2a-469b-85c4-eec3b9c972ba" providerId="ADAL" clId="{CD1CC0E3-368A-4CB3-AC23-28957B7A197C}" dt="2022-06-07T18:37:55.262" v="17424" actId="962"/>
          <ac:cxnSpMkLst>
            <pc:docMk/>
            <pc:sldMk cId="3048189244" sldId="314"/>
            <ac:cxnSpMk id="11" creationId="{2EF3F841-CFE3-48D6-858C-A95D68126BA4}"/>
          </ac:cxnSpMkLst>
        </pc:cxnChg>
        <pc:cxnChg chg="add mod">
          <ac:chgData name="Thomas Stensitzki" userId="75cafe6b-2f2a-469b-85c4-eec3b9c972ba" providerId="ADAL" clId="{CD1CC0E3-368A-4CB3-AC23-28957B7A197C}" dt="2022-06-07T18:37:57.435" v="17425" actId="962"/>
          <ac:cxnSpMkLst>
            <pc:docMk/>
            <pc:sldMk cId="3048189244" sldId="314"/>
            <ac:cxnSpMk id="12" creationId="{D823C6FB-912D-47EF-9C2A-2F4059D4DE1D}"/>
          </ac:cxnSpMkLst>
        </pc:cxnChg>
        <pc:cxnChg chg="add mod">
          <ac:chgData name="Thomas Stensitzki" userId="75cafe6b-2f2a-469b-85c4-eec3b9c972ba" providerId="ADAL" clId="{CD1CC0E3-368A-4CB3-AC23-28957B7A197C}" dt="2022-06-07T18:38:01.371" v="17426" actId="962"/>
          <ac:cxnSpMkLst>
            <pc:docMk/>
            <pc:sldMk cId="3048189244" sldId="314"/>
            <ac:cxnSpMk id="13" creationId="{51C74AE3-A713-4BD4-AFB5-313DA342A701}"/>
          </ac:cxnSpMkLst>
        </pc:cxnChg>
        <pc:cxnChg chg="add mod">
          <ac:chgData name="Thomas Stensitzki" userId="75cafe6b-2f2a-469b-85c4-eec3b9c972ba" providerId="ADAL" clId="{CD1CC0E3-368A-4CB3-AC23-28957B7A197C}" dt="2022-06-07T18:38:03.305" v="17427" actId="962"/>
          <ac:cxnSpMkLst>
            <pc:docMk/>
            <pc:sldMk cId="3048189244" sldId="314"/>
            <ac:cxnSpMk id="14" creationId="{3E68ADA2-4BBD-468E-81B7-FD4B1C28679E}"/>
          </ac:cxnSpMkLst>
        </pc:cxnChg>
        <pc:cxnChg chg="add mod">
          <ac:chgData name="Thomas Stensitzki" userId="75cafe6b-2f2a-469b-85c4-eec3b9c972ba" providerId="ADAL" clId="{CD1CC0E3-368A-4CB3-AC23-28957B7A197C}" dt="2022-06-07T18:38:05.318" v="17428" actId="962"/>
          <ac:cxnSpMkLst>
            <pc:docMk/>
            <pc:sldMk cId="3048189244" sldId="314"/>
            <ac:cxnSpMk id="15" creationId="{CF805C93-CAB0-4DBD-BE32-A56FDBBB10EF}"/>
          </ac:cxnSpMkLst>
        </pc:cxnChg>
        <pc:cxnChg chg="add mod">
          <ac:chgData name="Thomas Stensitzki" userId="75cafe6b-2f2a-469b-85c4-eec3b9c972ba" providerId="ADAL" clId="{CD1CC0E3-368A-4CB3-AC23-28957B7A197C}" dt="2022-06-07T18:38:07.139" v="17429" actId="962"/>
          <ac:cxnSpMkLst>
            <pc:docMk/>
            <pc:sldMk cId="3048189244" sldId="314"/>
            <ac:cxnSpMk id="16" creationId="{BB720242-1F8A-4672-B95B-0E9C6C52A3B6}"/>
          </ac:cxnSpMkLst>
        </pc:cxnChg>
        <pc:cxnChg chg="add mod">
          <ac:chgData name="Thomas Stensitzki" userId="75cafe6b-2f2a-469b-85c4-eec3b9c972ba" providerId="ADAL" clId="{CD1CC0E3-368A-4CB3-AC23-28957B7A197C}" dt="2022-06-07T18:38:08.868" v="17430" actId="962"/>
          <ac:cxnSpMkLst>
            <pc:docMk/>
            <pc:sldMk cId="3048189244" sldId="314"/>
            <ac:cxnSpMk id="17" creationId="{4C5ADF5E-BED8-4C79-A856-6A551058D32C}"/>
          </ac:cxnSpMkLst>
        </pc:cxnChg>
        <pc:cxnChg chg="add mod">
          <ac:chgData name="Thomas Stensitzki" userId="75cafe6b-2f2a-469b-85c4-eec3b9c972ba" providerId="ADAL" clId="{CD1CC0E3-368A-4CB3-AC23-28957B7A197C}" dt="2022-06-07T18:38:11.189" v="17431" actId="962"/>
          <ac:cxnSpMkLst>
            <pc:docMk/>
            <pc:sldMk cId="3048189244" sldId="314"/>
            <ac:cxnSpMk id="18" creationId="{C6798899-4533-4C49-AE52-E0B7E9C3B378}"/>
          </ac:cxnSpMkLst>
        </pc:cxnChg>
        <pc:cxnChg chg="add mod">
          <ac:chgData name="Thomas Stensitzki" userId="75cafe6b-2f2a-469b-85c4-eec3b9c972ba" providerId="ADAL" clId="{CD1CC0E3-368A-4CB3-AC23-28957B7A197C}" dt="2022-06-07T18:38:13.117" v="17432" actId="962"/>
          <ac:cxnSpMkLst>
            <pc:docMk/>
            <pc:sldMk cId="3048189244" sldId="314"/>
            <ac:cxnSpMk id="19" creationId="{DCD71777-B299-4C01-884D-3F473F336CB2}"/>
          </ac:cxnSpMkLst>
        </pc:cxnChg>
        <pc:cxnChg chg="add mod">
          <ac:chgData name="Thomas Stensitzki" userId="75cafe6b-2f2a-469b-85c4-eec3b9c972ba" providerId="ADAL" clId="{CD1CC0E3-368A-4CB3-AC23-28957B7A197C}" dt="2022-06-07T18:38:17.251" v="17433" actId="962"/>
          <ac:cxnSpMkLst>
            <pc:docMk/>
            <pc:sldMk cId="3048189244" sldId="314"/>
            <ac:cxnSpMk id="20" creationId="{E054A577-F07C-4AD0-BA4F-2475C2051834}"/>
          </ac:cxnSpMkLst>
        </pc:cxnChg>
        <pc:cxnChg chg="add mod">
          <ac:chgData name="Thomas Stensitzki" userId="75cafe6b-2f2a-469b-85c4-eec3b9c972ba" providerId="ADAL" clId="{CD1CC0E3-368A-4CB3-AC23-28957B7A197C}" dt="2022-06-07T18:38:19.279" v="17434" actId="962"/>
          <ac:cxnSpMkLst>
            <pc:docMk/>
            <pc:sldMk cId="3048189244" sldId="314"/>
            <ac:cxnSpMk id="21" creationId="{51FA1145-36B0-46B0-8919-B48C2028AA2F}"/>
          </ac:cxnSpMkLst>
        </pc:cxnChg>
        <pc:cxnChg chg="add mod">
          <ac:chgData name="Thomas Stensitzki" userId="75cafe6b-2f2a-469b-85c4-eec3b9c972ba" providerId="ADAL" clId="{CD1CC0E3-368A-4CB3-AC23-28957B7A197C}" dt="2022-06-07T18:38:22.587" v="17435" actId="962"/>
          <ac:cxnSpMkLst>
            <pc:docMk/>
            <pc:sldMk cId="3048189244" sldId="314"/>
            <ac:cxnSpMk id="22" creationId="{93D5BA92-0AEA-4E54-8D43-4B31F4E8D610}"/>
          </ac:cxnSpMkLst>
        </pc:cxnChg>
      </pc:sldChg>
      <pc:sldChg chg="addSp modSp add mod">
        <pc:chgData name="Thomas Stensitzki" userId="75cafe6b-2f2a-469b-85c4-eec3b9c972ba" providerId="ADAL" clId="{CD1CC0E3-368A-4CB3-AC23-28957B7A197C}" dt="2022-06-07T18:38:51.385" v="17462" actId="962"/>
        <pc:sldMkLst>
          <pc:docMk/>
          <pc:sldMk cId="3860260286" sldId="315"/>
        </pc:sldMkLst>
        <pc:spChg chg="mod">
          <ac:chgData name="Thomas Stensitzki" userId="75cafe6b-2f2a-469b-85c4-eec3b9c972ba" providerId="ADAL" clId="{CD1CC0E3-368A-4CB3-AC23-28957B7A197C}" dt="2022-06-07T18:17:12.865" v="14503" actId="113"/>
          <ac:spMkLst>
            <pc:docMk/>
            <pc:sldMk cId="3860260286" sldId="315"/>
            <ac:spMk id="5" creationId="{C306E1D2-A76C-445D-9615-5652E4FDD4D8}"/>
          </ac:spMkLst>
        </pc:spChg>
        <pc:spChg chg="add mod">
          <ac:chgData name="Thomas Stensitzki" userId="75cafe6b-2f2a-469b-85c4-eec3b9c972ba" providerId="ADAL" clId="{CD1CC0E3-368A-4CB3-AC23-28957B7A197C}" dt="2022-06-07T18:18:07.506" v="14797" actId="962"/>
          <ac:spMkLst>
            <pc:docMk/>
            <pc:sldMk cId="3860260286" sldId="315"/>
            <ac:spMk id="59" creationId="{CFC99EDD-9BEA-4DBB-ADB8-045D078C8A1D}"/>
          </ac:spMkLst>
        </pc:spChg>
        <pc:spChg chg="add mod">
          <ac:chgData name="Thomas Stensitzki" userId="75cafe6b-2f2a-469b-85c4-eec3b9c972ba" providerId="ADAL" clId="{CD1CC0E3-368A-4CB3-AC23-28957B7A197C}" dt="2022-06-07T18:18:19.178" v="14803" actId="962"/>
          <ac:spMkLst>
            <pc:docMk/>
            <pc:sldMk cId="3860260286" sldId="315"/>
            <ac:spMk id="60" creationId="{D5826C9D-0594-411F-A099-F07E7654FA7A}"/>
          </ac:spMkLst>
        </pc:spChg>
        <pc:spChg chg="add mod">
          <ac:chgData name="Thomas Stensitzki" userId="75cafe6b-2f2a-469b-85c4-eec3b9c972ba" providerId="ADAL" clId="{CD1CC0E3-368A-4CB3-AC23-28957B7A197C}" dt="2022-06-07T18:17:42.431" v="14677" actId="962"/>
          <ac:spMkLst>
            <pc:docMk/>
            <pc:sldMk cId="3860260286" sldId="315"/>
            <ac:spMk id="61" creationId="{94F2F6CC-B79A-46E3-B3E0-B262F410E979}"/>
          </ac:spMkLst>
        </pc:spChg>
        <pc:grpChg chg="mod">
          <ac:chgData name="Thomas Stensitzki" userId="75cafe6b-2f2a-469b-85c4-eec3b9c972ba" providerId="ADAL" clId="{CD1CC0E3-368A-4CB3-AC23-28957B7A197C}" dt="2022-06-07T18:38:39.872" v="17449" actId="962"/>
          <ac:grpSpMkLst>
            <pc:docMk/>
            <pc:sldMk cId="3860260286" sldId="315"/>
            <ac:grpSpMk id="23" creationId="{CAA8B97C-DB95-49ED-B391-D3C660667BA2}"/>
          </ac:grpSpMkLst>
        </pc:grpChg>
        <pc:grpChg chg="mod">
          <ac:chgData name="Thomas Stensitzki" userId="75cafe6b-2f2a-469b-85c4-eec3b9c972ba" providerId="ADAL" clId="{CD1CC0E3-368A-4CB3-AC23-28957B7A197C}" dt="2022-06-07T18:38:40.810" v="17450" actId="962"/>
          <ac:grpSpMkLst>
            <pc:docMk/>
            <pc:sldMk cId="3860260286" sldId="315"/>
            <ac:grpSpMk id="26" creationId="{592E988D-97DE-4DCE-B42F-A1FE340D03AC}"/>
          </ac:grpSpMkLst>
        </pc:grpChg>
        <pc:grpChg chg="mod">
          <ac:chgData name="Thomas Stensitzki" userId="75cafe6b-2f2a-469b-85c4-eec3b9c972ba" providerId="ADAL" clId="{CD1CC0E3-368A-4CB3-AC23-28957B7A197C}" dt="2022-06-07T18:38:41.733" v="17451" actId="962"/>
          <ac:grpSpMkLst>
            <pc:docMk/>
            <pc:sldMk cId="3860260286" sldId="315"/>
            <ac:grpSpMk id="29" creationId="{40CF2332-55F7-43F8-9291-67D8EB02E1BF}"/>
          </ac:grpSpMkLst>
        </pc:grpChg>
        <pc:grpChg chg="mod">
          <ac:chgData name="Thomas Stensitzki" userId="75cafe6b-2f2a-469b-85c4-eec3b9c972ba" providerId="ADAL" clId="{CD1CC0E3-368A-4CB3-AC23-28957B7A197C}" dt="2022-06-07T18:38:42.554" v="17452" actId="962"/>
          <ac:grpSpMkLst>
            <pc:docMk/>
            <pc:sldMk cId="3860260286" sldId="315"/>
            <ac:grpSpMk id="32" creationId="{056A3AB0-9778-492C-A0FD-C01710F9465E}"/>
          </ac:grpSpMkLst>
        </pc:grpChg>
        <pc:grpChg chg="mod">
          <ac:chgData name="Thomas Stensitzki" userId="75cafe6b-2f2a-469b-85c4-eec3b9c972ba" providerId="ADAL" clId="{CD1CC0E3-368A-4CB3-AC23-28957B7A197C}" dt="2022-06-07T18:38:43.980" v="17454" actId="962"/>
          <ac:grpSpMkLst>
            <pc:docMk/>
            <pc:sldMk cId="3860260286" sldId="315"/>
            <ac:grpSpMk id="35" creationId="{BF09F7C5-EAF7-4FB5-8000-308312201AEA}"/>
          </ac:grpSpMkLst>
        </pc:grpChg>
        <pc:grpChg chg="mod">
          <ac:chgData name="Thomas Stensitzki" userId="75cafe6b-2f2a-469b-85c4-eec3b9c972ba" providerId="ADAL" clId="{CD1CC0E3-368A-4CB3-AC23-28957B7A197C}" dt="2022-06-07T18:38:44.770" v="17455" actId="962"/>
          <ac:grpSpMkLst>
            <pc:docMk/>
            <pc:sldMk cId="3860260286" sldId="315"/>
            <ac:grpSpMk id="38" creationId="{383F3EA0-7D41-4346-A490-C537C7320E79}"/>
          </ac:grpSpMkLst>
        </pc:grpChg>
        <pc:grpChg chg="mod">
          <ac:chgData name="Thomas Stensitzki" userId="75cafe6b-2f2a-469b-85c4-eec3b9c972ba" providerId="ADAL" clId="{CD1CC0E3-368A-4CB3-AC23-28957B7A197C}" dt="2022-06-07T18:38:45.698" v="17456" actId="962"/>
          <ac:grpSpMkLst>
            <pc:docMk/>
            <pc:sldMk cId="3860260286" sldId="315"/>
            <ac:grpSpMk id="41" creationId="{C81124EF-7C73-4ED3-A460-C26483967513}"/>
          </ac:grpSpMkLst>
        </pc:grpChg>
        <pc:grpChg chg="mod">
          <ac:chgData name="Thomas Stensitzki" userId="75cafe6b-2f2a-469b-85c4-eec3b9c972ba" providerId="ADAL" clId="{CD1CC0E3-368A-4CB3-AC23-28957B7A197C}" dt="2022-06-07T18:38:47.475" v="17458" actId="962"/>
          <ac:grpSpMkLst>
            <pc:docMk/>
            <pc:sldMk cId="3860260286" sldId="315"/>
            <ac:grpSpMk id="44" creationId="{7A618005-A098-443D-AE1C-1BAE1DE92F3F}"/>
          </ac:grpSpMkLst>
        </pc:grpChg>
        <pc:grpChg chg="mod">
          <ac:chgData name="Thomas Stensitzki" userId="75cafe6b-2f2a-469b-85c4-eec3b9c972ba" providerId="ADAL" clId="{CD1CC0E3-368A-4CB3-AC23-28957B7A197C}" dt="2022-06-07T18:38:48.531" v="17459" actId="962"/>
          <ac:grpSpMkLst>
            <pc:docMk/>
            <pc:sldMk cId="3860260286" sldId="315"/>
            <ac:grpSpMk id="47" creationId="{E9457264-45F8-4FE8-9285-449A8D3A981F}"/>
          </ac:grpSpMkLst>
        </pc:grpChg>
        <pc:grpChg chg="mod">
          <ac:chgData name="Thomas Stensitzki" userId="75cafe6b-2f2a-469b-85c4-eec3b9c972ba" providerId="ADAL" clId="{CD1CC0E3-368A-4CB3-AC23-28957B7A197C}" dt="2022-06-07T18:38:49.376" v="17460" actId="962"/>
          <ac:grpSpMkLst>
            <pc:docMk/>
            <pc:sldMk cId="3860260286" sldId="315"/>
            <ac:grpSpMk id="50" creationId="{2F99F968-2170-476E-9C93-C64120A8017E}"/>
          </ac:grpSpMkLst>
        </pc:grpChg>
        <pc:grpChg chg="mod">
          <ac:chgData name="Thomas Stensitzki" userId="75cafe6b-2f2a-469b-85c4-eec3b9c972ba" providerId="ADAL" clId="{CD1CC0E3-368A-4CB3-AC23-28957B7A197C}" dt="2022-06-07T18:38:50.374" v="17461" actId="962"/>
          <ac:grpSpMkLst>
            <pc:docMk/>
            <pc:sldMk cId="3860260286" sldId="315"/>
            <ac:grpSpMk id="53" creationId="{78354642-2561-41ED-9C5C-A8FA4F16D666}"/>
          </ac:grpSpMkLst>
        </pc:grpChg>
        <pc:grpChg chg="mod">
          <ac:chgData name="Thomas Stensitzki" userId="75cafe6b-2f2a-469b-85c4-eec3b9c972ba" providerId="ADAL" clId="{CD1CC0E3-368A-4CB3-AC23-28957B7A197C}" dt="2022-06-07T18:38:51.385" v="17462" actId="962"/>
          <ac:grpSpMkLst>
            <pc:docMk/>
            <pc:sldMk cId="3860260286" sldId="315"/>
            <ac:grpSpMk id="56" creationId="{0292B232-28E8-4B89-84B4-3F299D7A6688}"/>
          </ac:grpSpMkLst>
        </pc:grpChg>
        <pc:cxnChg chg="mod">
          <ac:chgData name="Thomas Stensitzki" userId="75cafe6b-2f2a-469b-85c4-eec3b9c972ba" providerId="ADAL" clId="{CD1CC0E3-368A-4CB3-AC23-28957B7A197C}" dt="2022-06-07T18:38:23.914" v="17436" actId="962"/>
          <ac:cxnSpMkLst>
            <pc:docMk/>
            <pc:sldMk cId="3860260286" sldId="315"/>
            <ac:cxnSpMk id="11" creationId="{2EF3F841-CFE3-48D6-858C-A95D68126BA4}"/>
          </ac:cxnSpMkLst>
        </pc:cxnChg>
        <pc:cxnChg chg="mod">
          <ac:chgData name="Thomas Stensitzki" userId="75cafe6b-2f2a-469b-85c4-eec3b9c972ba" providerId="ADAL" clId="{CD1CC0E3-368A-4CB3-AC23-28957B7A197C}" dt="2022-06-07T18:38:25.489" v="17437" actId="962"/>
          <ac:cxnSpMkLst>
            <pc:docMk/>
            <pc:sldMk cId="3860260286" sldId="315"/>
            <ac:cxnSpMk id="12" creationId="{D823C6FB-912D-47EF-9C2A-2F4059D4DE1D}"/>
          </ac:cxnSpMkLst>
        </pc:cxnChg>
        <pc:cxnChg chg="mod">
          <ac:chgData name="Thomas Stensitzki" userId="75cafe6b-2f2a-469b-85c4-eec3b9c972ba" providerId="ADAL" clId="{CD1CC0E3-368A-4CB3-AC23-28957B7A197C}" dt="2022-06-07T18:38:26.723" v="17438" actId="962"/>
          <ac:cxnSpMkLst>
            <pc:docMk/>
            <pc:sldMk cId="3860260286" sldId="315"/>
            <ac:cxnSpMk id="13" creationId="{51C74AE3-A713-4BD4-AFB5-313DA342A701}"/>
          </ac:cxnSpMkLst>
        </pc:cxnChg>
        <pc:cxnChg chg="mod">
          <ac:chgData name="Thomas Stensitzki" userId="75cafe6b-2f2a-469b-85c4-eec3b9c972ba" providerId="ADAL" clId="{CD1CC0E3-368A-4CB3-AC23-28957B7A197C}" dt="2022-06-07T18:38:28.315" v="17440" actId="962"/>
          <ac:cxnSpMkLst>
            <pc:docMk/>
            <pc:sldMk cId="3860260286" sldId="315"/>
            <ac:cxnSpMk id="14" creationId="{3E68ADA2-4BBD-468E-81B7-FD4B1C28679E}"/>
          </ac:cxnSpMkLst>
        </pc:cxnChg>
        <pc:cxnChg chg="mod">
          <ac:chgData name="Thomas Stensitzki" userId="75cafe6b-2f2a-469b-85c4-eec3b9c972ba" providerId="ADAL" clId="{CD1CC0E3-368A-4CB3-AC23-28957B7A197C}" dt="2022-06-07T18:38:29.207" v="17441" actId="962"/>
          <ac:cxnSpMkLst>
            <pc:docMk/>
            <pc:sldMk cId="3860260286" sldId="315"/>
            <ac:cxnSpMk id="15" creationId="{CF805C93-CAB0-4DBD-BE32-A56FDBBB10EF}"/>
          </ac:cxnSpMkLst>
        </pc:cxnChg>
        <pc:cxnChg chg="mod">
          <ac:chgData name="Thomas Stensitzki" userId="75cafe6b-2f2a-469b-85c4-eec3b9c972ba" providerId="ADAL" clId="{CD1CC0E3-368A-4CB3-AC23-28957B7A197C}" dt="2022-06-07T18:38:30.652" v="17442" actId="962"/>
          <ac:cxnSpMkLst>
            <pc:docMk/>
            <pc:sldMk cId="3860260286" sldId="315"/>
            <ac:cxnSpMk id="16" creationId="{BB720242-1F8A-4672-B95B-0E9C6C52A3B6}"/>
          </ac:cxnSpMkLst>
        </pc:cxnChg>
        <pc:cxnChg chg="mod">
          <ac:chgData name="Thomas Stensitzki" userId="75cafe6b-2f2a-469b-85c4-eec3b9c972ba" providerId="ADAL" clId="{CD1CC0E3-368A-4CB3-AC23-28957B7A197C}" dt="2022-06-07T18:38:31.564" v="17443" actId="962"/>
          <ac:cxnSpMkLst>
            <pc:docMk/>
            <pc:sldMk cId="3860260286" sldId="315"/>
            <ac:cxnSpMk id="17" creationId="{4C5ADF5E-BED8-4C79-A856-6A551058D32C}"/>
          </ac:cxnSpMkLst>
        </pc:cxnChg>
        <pc:cxnChg chg="mod">
          <ac:chgData name="Thomas Stensitzki" userId="75cafe6b-2f2a-469b-85c4-eec3b9c972ba" providerId="ADAL" clId="{CD1CC0E3-368A-4CB3-AC23-28957B7A197C}" dt="2022-06-07T18:38:32.507" v="17444" actId="962"/>
          <ac:cxnSpMkLst>
            <pc:docMk/>
            <pc:sldMk cId="3860260286" sldId="315"/>
            <ac:cxnSpMk id="18" creationId="{C6798899-4533-4C49-AE52-E0B7E9C3B378}"/>
          </ac:cxnSpMkLst>
        </pc:cxnChg>
        <pc:cxnChg chg="mod">
          <ac:chgData name="Thomas Stensitzki" userId="75cafe6b-2f2a-469b-85c4-eec3b9c972ba" providerId="ADAL" clId="{CD1CC0E3-368A-4CB3-AC23-28957B7A197C}" dt="2022-06-07T18:38:33.585" v="17445" actId="962"/>
          <ac:cxnSpMkLst>
            <pc:docMk/>
            <pc:sldMk cId="3860260286" sldId="315"/>
            <ac:cxnSpMk id="19" creationId="{DCD71777-B299-4C01-884D-3F473F336CB2}"/>
          </ac:cxnSpMkLst>
        </pc:cxnChg>
        <pc:cxnChg chg="mod">
          <ac:chgData name="Thomas Stensitzki" userId="75cafe6b-2f2a-469b-85c4-eec3b9c972ba" providerId="ADAL" clId="{CD1CC0E3-368A-4CB3-AC23-28957B7A197C}" dt="2022-06-07T18:38:34.429" v="17446" actId="962"/>
          <ac:cxnSpMkLst>
            <pc:docMk/>
            <pc:sldMk cId="3860260286" sldId="315"/>
            <ac:cxnSpMk id="20" creationId="{E054A577-F07C-4AD0-BA4F-2475C2051834}"/>
          </ac:cxnSpMkLst>
        </pc:cxnChg>
        <pc:cxnChg chg="mod">
          <ac:chgData name="Thomas Stensitzki" userId="75cafe6b-2f2a-469b-85c4-eec3b9c972ba" providerId="ADAL" clId="{CD1CC0E3-368A-4CB3-AC23-28957B7A197C}" dt="2022-06-07T18:38:35.592" v="17447" actId="962"/>
          <ac:cxnSpMkLst>
            <pc:docMk/>
            <pc:sldMk cId="3860260286" sldId="315"/>
            <ac:cxnSpMk id="21" creationId="{51FA1145-36B0-46B0-8919-B48C2028AA2F}"/>
          </ac:cxnSpMkLst>
        </pc:cxnChg>
        <pc:cxnChg chg="mod">
          <ac:chgData name="Thomas Stensitzki" userId="75cafe6b-2f2a-469b-85c4-eec3b9c972ba" providerId="ADAL" clId="{CD1CC0E3-368A-4CB3-AC23-28957B7A197C}" dt="2022-06-07T18:38:36.541" v="17448" actId="962"/>
          <ac:cxnSpMkLst>
            <pc:docMk/>
            <pc:sldMk cId="3860260286" sldId="315"/>
            <ac:cxnSpMk id="22" creationId="{93D5BA92-0AEA-4E54-8D43-4B31F4E8D610}"/>
          </ac:cxnSpMkLst>
        </pc:cxnChg>
      </pc:sldChg>
      <pc:sldChg chg="addSp delSp modSp new mod modAnim">
        <pc:chgData name="Thomas Stensitzki" userId="75cafe6b-2f2a-469b-85c4-eec3b9c972ba" providerId="ADAL" clId="{CD1CC0E3-368A-4CB3-AC23-28957B7A197C}" dt="2022-06-07T18:54:18.854" v="18080"/>
        <pc:sldMkLst>
          <pc:docMk/>
          <pc:sldMk cId="501709333" sldId="316"/>
        </pc:sldMkLst>
        <pc:spChg chg="mod">
          <ac:chgData name="Thomas Stensitzki" userId="75cafe6b-2f2a-469b-85c4-eec3b9c972ba" providerId="ADAL" clId="{CD1CC0E3-368A-4CB3-AC23-28957B7A197C}" dt="2022-05-29T08:57:08.274" v="6492" actId="20577"/>
          <ac:spMkLst>
            <pc:docMk/>
            <pc:sldMk cId="501709333" sldId="316"/>
            <ac:spMk id="2" creationId="{B5FA41D3-9F0A-48A7-A74E-C4A27D480405}"/>
          </ac:spMkLst>
        </pc:spChg>
        <pc:spChg chg="mod">
          <ac:chgData name="Thomas Stensitzki" userId="75cafe6b-2f2a-469b-85c4-eec3b9c972ba" providerId="ADAL" clId="{CD1CC0E3-368A-4CB3-AC23-28957B7A197C}" dt="2022-05-29T09:12:46.651" v="6881" actId="6549"/>
          <ac:spMkLst>
            <pc:docMk/>
            <pc:sldMk cId="501709333" sldId="316"/>
            <ac:spMk id="3" creationId="{4831BDB3-05C7-4D9F-A8ED-97CC968F8886}"/>
          </ac:spMkLst>
        </pc:spChg>
        <pc:spChg chg="add del mod">
          <ac:chgData name="Thomas Stensitzki" userId="75cafe6b-2f2a-469b-85c4-eec3b9c972ba" providerId="ADAL" clId="{CD1CC0E3-368A-4CB3-AC23-28957B7A197C}" dt="2022-05-29T09:17:12.965" v="7204"/>
          <ac:spMkLst>
            <pc:docMk/>
            <pc:sldMk cId="501709333" sldId="316"/>
            <ac:spMk id="4" creationId="{C71A3F79-4E44-4F62-BC9E-B05595813B7D}"/>
          </ac:spMkLst>
        </pc:spChg>
        <pc:spChg chg="add mod">
          <ac:chgData name="Thomas Stensitzki" userId="75cafe6b-2f2a-469b-85c4-eec3b9c972ba" providerId="ADAL" clId="{CD1CC0E3-368A-4CB3-AC23-28957B7A197C}" dt="2022-05-29T09:18:24.080" v="7249" actId="1076"/>
          <ac:spMkLst>
            <pc:docMk/>
            <pc:sldMk cId="501709333" sldId="316"/>
            <ac:spMk id="5" creationId="{FE6F9108-E2D3-41E9-86E3-3B98506DE830}"/>
          </ac:spMkLst>
        </pc:spChg>
      </pc:sldChg>
      <pc:sldChg chg="addSp delSp modSp add del mod">
        <pc:chgData name="Thomas Stensitzki" userId="75cafe6b-2f2a-469b-85c4-eec3b9c972ba" providerId="ADAL" clId="{CD1CC0E3-368A-4CB3-AC23-28957B7A197C}" dt="2022-06-07T17:50:36.908" v="9711" actId="47"/>
        <pc:sldMkLst>
          <pc:docMk/>
          <pc:sldMk cId="2505177983" sldId="317"/>
        </pc:sldMkLst>
        <pc:spChg chg="mod">
          <ac:chgData name="Thomas Stensitzki" userId="75cafe6b-2f2a-469b-85c4-eec3b9c972ba" providerId="ADAL" clId="{CD1CC0E3-368A-4CB3-AC23-28957B7A197C}" dt="2022-05-29T08:55:20.978" v="6458" actId="6549"/>
          <ac:spMkLst>
            <pc:docMk/>
            <pc:sldMk cId="2505177983" sldId="317"/>
            <ac:spMk id="2" creationId="{FE38A4C9-7AFC-4BA7-C7AF-31BB4F6EA264}"/>
          </ac:spMkLst>
        </pc:spChg>
        <pc:spChg chg="add mod">
          <ac:chgData name="Thomas Stensitzki" userId="75cafe6b-2f2a-469b-85c4-eec3b9c972ba" providerId="ADAL" clId="{CD1CC0E3-368A-4CB3-AC23-28957B7A197C}" dt="2022-05-29T08:54:40.797" v="6450" actId="164"/>
          <ac:spMkLst>
            <pc:docMk/>
            <pc:sldMk cId="2505177983" sldId="317"/>
            <ac:spMk id="5" creationId="{E932B506-D2CC-473D-9788-4521B6652FED}"/>
          </ac:spMkLst>
        </pc:spChg>
        <pc:grpChg chg="add mod">
          <ac:chgData name="Thomas Stensitzki" userId="75cafe6b-2f2a-469b-85c4-eec3b9c972ba" providerId="ADAL" clId="{CD1CC0E3-368A-4CB3-AC23-28957B7A197C}" dt="2022-05-29T08:55:39.442" v="6461" actId="1076"/>
          <ac:grpSpMkLst>
            <pc:docMk/>
            <pc:sldMk cId="2505177983" sldId="317"/>
            <ac:grpSpMk id="7" creationId="{4D508155-FF33-4270-9C7E-9C71F00E449C}"/>
          </ac:grpSpMkLst>
        </pc:grpChg>
        <pc:picChg chg="add del mod">
          <ac:chgData name="Thomas Stensitzki" userId="75cafe6b-2f2a-469b-85c4-eec3b9c972ba" providerId="ADAL" clId="{CD1CC0E3-368A-4CB3-AC23-28957B7A197C}" dt="2022-05-29T08:54:32.609" v="6448" actId="478"/>
          <ac:picMkLst>
            <pc:docMk/>
            <pc:sldMk cId="2505177983" sldId="317"/>
            <ac:picMk id="4" creationId="{253D4803-C954-40BC-875D-8A0DEE9E8809}"/>
          </ac:picMkLst>
        </pc:picChg>
        <pc:picChg chg="add mod">
          <ac:chgData name="Thomas Stensitzki" userId="75cafe6b-2f2a-469b-85c4-eec3b9c972ba" providerId="ADAL" clId="{CD1CC0E3-368A-4CB3-AC23-28957B7A197C}" dt="2022-05-29T08:54:40.797" v="6450" actId="164"/>
          <ac:picMkLst>
            <pc:docMk/>
            <pc:sldMk cId="2505177983" sldId="317"/>
            <ac:picMk id="6" creationId="{2F22FAE2-0F61-4935-8D17-8C2FB16E6244}"/>
          </ac:picMkLst>
        </pc:picChg>
      </pc:sldChg>
      <pc:sldChg chg="modSp add mod modAnim">
        <pc:chgData name="Thomas Stensitzki" userId="75cafe6b-2f2a-469b-85c4-eec3b9c972ba" providerId="ADAL" clId="{CD1CC0E3-368A-4CB3-AC23-28957B7A197C}" dt="2022-06-07T18:54:53.235" v="18139"/>
        <pc:sldMkLst>
          <pc:docMk/>
          <pc:sldMk cId="1939175697" sldId="318"/>
        </pc:sldMkLst>
        <pc:spChg chg="mod">
          <ac:chgData name="Thomas Stensitzki" userId="75cafe6b-2f2a-469b-85c4-eec3b9c972ba" providerId="ADAL" clId="{CD1CC0E3-368A-4CB3-AC23-28957B7A197C}" dt="2022-06-07T18:54:43.196" v="18137" actId="6549"/>
          <ac:spMkLst>
            <pc:docMk/>
            <pc:sldMk cId="1939175697" sldId="318"/>
            <ac:spMk id="3" creationId="{4831BDB3-05C7-4D9F-A8ED-97CC968F8886}"/>
          </ac:spMkLst>
        </pc:spChg>
      </pc:sldChg>
      <pc:sldChg chg="addSp delSp modSp new mod modAnim">
        <pc:chgData name="Thomas Stensitzki" userId="75cafe6b-2f2a-469b-85c4-eec3b9c972ba" providerId="ADAL" clId="{CD1CC0E3-368A-4CB3-AC23-28957B7A197C}" dt="2022-06-07T18:55:51.587" v="18144" actId="14100"/>
        <pc:sldMkLst>
          <pc:docMk/>
          <pc:sldMk cId="427822125" sldId="319"/>
        </pc:sldMkLst>
        <pc:spChg chg="mod">
          <ac:chgData name="Thomas Stensitzki" userId="75cafe6b-2f2a-469b-85c4-eec3b9c972ba" providerId="ADAL" clId="{CD1CC0E3-368A-4CB3-AC23-28957B7A197C}" dt="2022-05-29T09:18:45.068" v="7265" actId="20577"/>
          <ac:spMkLst>
            <pc:docMk/>
            <pc:sldMk cId="427822125" sldId="319"/>
            <ac:spMk id="2" creationId="{43A322E6-8C66-42C2-83CE-377D1136F878}"/>
          </ac:spMkLst>
        </pc:spChg>
        <pc:spChg chg="del mod">
          <ac:chgData name="Thomas Stensitzki" userId="75cafe6b-2f2a-469b-85c4-eec3b9c972ba" providerId="ADAL" clId="{CD1CC0E3-368A-4CB3-AC23-28957B7A197C}" dt="2022-05-29T09:19:24.411" v="7337" actId="478"/>
          <ac:spMkLst>
            <pc:docMk/>
            <pc:sldMk cId="427822125" sldId="319"/>
            <ac:spMk id="3" creationId="{D0E4E6DF-A8EE-4431-8996-42FC6088FCEC}"/>
          </ac:spMkLst>
        </pc:spChg>
        <pc:spChg chg="add del mod">
          <ac:chgData name="Thomas Stensitzki" userId="75cafe6b-2f2a-469b-85c4-eec3b9c972ba" providerId="ADAL" clId="{CD1CC0E3-368A-4CB3-AC23-28957B7A197C}" dt="2022-05-29T09:19:47.418" v="7338" actId="478"/>
          <ac:spMkLst>
            <pc:docMk/>
            <pc:sldMk cId="427822125" sldId="319"/>
            <ac:spMk id="5" creationId="{0BD4BD5A-E5AA-41A4-BD10-D6EED924FCA8}"/>
          </ac:spMkLst>
        </pc:spChg>
        <pc:spChg chg="add mod">
          <ac:chgData name="Thomas Stensitzki" userId="75cafe6b-2f2a-469b-85c4-eec3b9c972ba" providerId="ADAL" clId="{CD1CC0E3-368A-4CB3-AC23-28957B7A197C}" dt="2022-06-07T18:55:51.587" v="18144" actId="14100"/>
          <ac:spMkLst>
            <pc:docMk/>
            <pc:sldMk cId="427822125" sldId="319"/>
            <ac:spMk id="7" creationId="{48F99DAE-6289-43C4-A5A4-728491A47028}"/>
          </ac:spMkLst>
        </pc:spChg>
        <pc:spChg chg="add mod">
          <ac:chgData name="Thomas Stensitzki" userId="75cafe6b-2f2a-469b-85c4-eec3b9c972ba" providerId="ADAL" clId="{CD1CC0E3-368A-4CB3-AC23-28957B7A197C}" dt="2022-06-07T18:40:44.766" v="17998" actId="962"/>
          <ac:spMkLst>
            <pc:docMk/>
            <pc:sldMk cId="427822125" sldId="319"/>
            <ac:spMk id="8" creationId="{A28F69CC-16E9-4979-96B6-9C4BB19E0326}"/>
          </ac:spMkLst>
        </pc:spChg>
        <pc:picChg chg="add mod">
          <ac:chgData name="Thomas Stensitzki" userId="75cafe6b-2f2a-469b-85c4-eec3b9c972ba" providerId="ADAL" clId="{CD1CC0E3-368A-4CB3-AC23-28957B7A197C}" dt="2022-06-07T18:40:00.239" v="17828" actId="962"/>
          <ac:picMkLst>
            <pc:docMk/>
            <pc:sldMk cId="427822125" sldId="319"/>
            <ac:picMk id="6" creationId="{4593BA83-CB38-4B49-AB86-13ECA520C6E0}"/>
          </ac:picMkLst>
        </pc:picChg>
      </pc:sldChg>
      <pc:sldChg chg="addSp delSp modSp new mod modClrScheme modAnim chgLayout">
        <pc:chgData name="Thomas Stensitzki" userId="75cafe6b-2f2a-469b-85c4-eec3b9c972ba" providerId="ADAL" clId="{CD1CC0E3-368A-4CB3-AC23-28957B7A197C}" dt="2022-06-07T18:40:53.200" v="17999" actId="962"/>
        <pc:sldMkLst>
          <pc:docMk/>
          <pc:sldMk cId="3202278249" sldId="320"/>
        </pc:sldMkLst>
        <pc:spChg chg="del mod ord">
          <ac:chgData name="Thomas Stensitzki" userId="75cafe6b-2f2a-469b-85c4-eec3b9c972ba" providerId="ADAL" clId="{CD1CC0E3-368A-4CB3-AC23-28957B7A197C}" dt="2022-05-29T09:22:39.542" v="7393" actId="700"/>
          <ac:spMkLst>
            <pc:docMk/>
            <pc:sldMk cId="3202278249" sldId="320"/>
            <ac:spMk id="2" creationId="{59D07787-FBBA-4331-A7F4-52CBCBFBB063}"/>
          </ac:spMkLst>
        </pc:spChg>
        <pc:spChg chg="del">
          <ac:chgData name="Thomas Stensitzki" userId="75cafe6b-2f2a-469b-85c4-eec3b9c972ba" providerId="ADAL" clId="{CD1CC0E3-368A-4CB3-AC23-28957B7A197C}" dt="2022-05-29T09:22:39.542" v="7393" actId="700"/>
          <ac:spMkLst>
            <pc:docMk/>
            <pc:sldMk cId="3202278249" sldId="320"/>
            <ac:spMk id="3" creationId="{08569E4D-3ECF-49AE-BBB8-208778363805}"/>
          </ac:spMkLst>
        </pc:spChg>
        <pc:spChg chg="add mod ord">
          <ac:chgData name="Thomas Stensitzki" userId="75cafe6b-2f2a-469b-85c4-eec3b9c972ba" providerId="ADAL" clId="{CD1CC0E3-368A-4CB3-AC23-28957B7A197C}" dt="2022-05-29T09:22:43.053" v="7402" actId="20577"/>
          <ac:spMkLst>
            <pc:docMk/>
            <pc:sldMk cId="3202278249" sldId="320"/>
            <ac:spMk id="4" creationId="{E30C97CA-EB28-402B-8D27-B4DC7CA44CAE}"/>
          </ac:spMkLst>
        </pc:spChg>
        <pc:spChg chg="mod">
          <ac:chgData name="Thomas Stensitzki" userId="75cafe6b-2f2a-469b-85c4-eec3b9c972ba" providerId="ADAL" clId="{CD1CC0E3-368A-4CB3-AC23-28957B7A197C}" dt="2022-05-29T09:24:06.867" v="7411" actId="113"/>
          <ac:spMkLst>
            <pc:docMk/>
            <pc:sldMk cId="3202278249" sldId="320"/>
            <ac:spMk id="7" creationId="{BCC0D2F6-8077-4741-83D8-1AA2B3810ED7}"/>
          </ac:spMkLst>
        </pc:spChg>
        <pc:grpChg chg="add mod">
          <ac:chgData name="Thomas Stensitzki" userId="75cafe6b-2f2a-469b-85c4-eec3b9c972ba" providerId="ADAL" clId="{CD1CC0E3-368A-4CB3-AC23-28957B7A197C}" dt="2022-06-07T18:40:53.200" v="17999" actId="962"/>
          <ac:grpSpMkLst>
            <pc:docMk/>
            <pc:sldMk cId="3202278249" sldId="320"/>
            <ac:grpSpMk id="5" creationId="{1F2BC07A-36D3-486F-B3DD-BFB5FF9E0D77}"/>
          </ac:grpSpMkLst>
        </pc:grpChg>
        <pc:picChg chg="mod">
          <ac:chgData name="Thomas Stensitzki" userId="75cafe6b-2f2a-469b-85c4-eec3b9c972ba" providerId="ADAL" clId="{CD1CC0E3-368A-4CB3-AC23-28957B7A197C}" dt="2022-06-07T18:18:51.151" v="14939" actId="962"/>
          <ac:picMkLst>
            <pc:docMk/>
            <pc:sldMk cId="3202278249" sldId="320"/>
            <ac:picMk id="6" creationId="{C4683A64-7635-49E7-AA46-B889F835CB1B}"/>
          </ac:picMkLst>
        </pc:picChg>
        <pc:picChg chg="add mod">
          <ac:chgData name="Thomas Stensitzki" userId="75cafe6b-2f2a-469b-85c4-eec3b9c972ba" providerId="ADAL" clId="{CD1CC0E3-368A-4CB3-AC23-28957B7A197C}" dt="2022-06-07T18:19:14.802" v="15095" actId="962"/>
          <ac:picMkLst>
            <pc:docMk/>
            <pc:sldMk cId="3202278249" sldId="320"/>
            <ac:picMk id="8" creationId="{EB6F3AF8-C6B0-4C52-B05E-4AC0030F6067}"/>
          </ac:picMkLst>
        </pc:picChg>
      </pc:sldChg>
      <pc:sldChg chg="addSp modSp new mod">
        <pc:chgData name="Thomas Stensitzki" userId="75cafe6b-2f2a-469b-85c4-eec3b9c972ba" providerId="ADAL" clId="{CD1CC0E3-368A-4CB3-AC23-28957B7A197C}" dt="2022-06-07T18:19:35.320" v="15227" actId="962"/>
        <pc:sldMkLst>
          <pc:docMk/>
          <pc:sldMk cId="2316751138" sldId="321"/>
        </pc:sldMkLst>
        <pc:spChg chg="mod">
          <ac:chgData name="Thomas Stensitzki" userId="75cafe6b-2f2a-469b-85c4-eec3b9c972ba" providerId="ADAL" clId="{CD1CC0E3-368A-4CB3-AC23-28957B7A197C}" dt="2022-05-29T09:27:18.907" v="7431" actId="20577"/>
          <ac:spMkLst>
            <pc:docMk/>
            <pc:sldMk cId="2316751138" sldId="321"/>
            <ac:spMk id="2" creationId="{C76EF3EE-60D5-4F78-B77D-E70722046350}"/>
          </ac:spMkLst>
        </pc:spChg>
        <pc:picChg chg="add mod">
          <ac:chgData name="Thomas Stensitzki" userId="75cafe6b-2f2a-469b-85c4-eec3b9c972ba" providerId="ADAL" clId="{CD1CC0E3-368A-4CB3-AC23-28957B7A197C}" dt="2022-06-07T18:19:35.320" v="15227" actId="962"/>
          <ac:picMkLst>
            <pc:docMk/>
            <pc:sldMk cId="2316751138" sldId="321"/>
            <ac:picMk id="3" creationId="{8E0F38F8-64E2-4978-85BC-488AB69CA628}"/>
          </ac:picMkLst>
        </pc:picChg>
      </pc:sldChg>
      <pc:sldChg chg="addSp modSp new mod modAnim">
        <pc:chgData name="Thomas Stensitzki" userId="75cafe6b-2f2a-469b-85c4-eec3b9c972ba" providerId="ADAL" clId="{CD1CC0E3-368A-4CB3-AC23-28957B7A197C}" dt="2022-06-07T18:20:57.832" v="15559" actId="962"/>
        <pc:sldMkLst>
          <pc:docMk/>
          <pc:sldMk cId="2758431981" sldId="322"/>
        </pc:sldMkLst>
        <pc:spChg chg="mod">
          <ac:chgData name="Thomas Stensitzki" userId="75cafe6b-2f2a-469b-85c4-eec3b9c972ba" providerId="ADAL" clId="{CD1CC0E3-368A-4CB3-AC23-28957B7A197C}" dt="2022-05-29T09:27:44.335" v="7447" actId="20577"/>
          <ac:spMkLst>
            <pc:docMk/>
            <pc:sldMk cId="2758431981" sldId="322"/>
            <ac:spMk id="2" creationId="{252731C6-9535-4F6B-8125-70723D94510D}"/>
          </ac:spMkLst>
        </pc:spChg>
        <pc:spChg chg="add mod">
          <ac:chgData name="Thomas Stensitzki" userId="75cafe6b-2f2a-469b-85c4-eec3b9c972ba" providerId="ADAL" clId="{CD1CC0E3-368A-4CB3-AC23-28957B7A197C}" dt="2022-06-07T18:20:34.739" v="15469" actId="962"/>
          <ac:spMkLst>
            <pc:docMk/>
            <pc:sldMk cId="2758431981" sldId="322"/>
            <ac:spMk id="4" creationId="{114DD526-FF38-45EA-8CA0-E25C8ED6A9A4}"/>
          </ac:spMkLst>
        </pc:spChg>
        <pc:spChg chg="add mod">
          <ac:chgData name="Thomas Stensitzki" userId="75cafe6b-2f2a-469b-85c4-eec3b9c972ba" providerId="ADAL" clId="{CD1CC0E3-368A-4CB3-AC23-28957B7A197C}" dt="2022-06-07T18:20:57.832" v="15559" actId="962"/>
          <ac:spMkLst>
            <pc:docMk/>
            <pc:sldMk cId="2758431981" sldId="322"/>
            <ac:spMk id="5" creationId="{2A2513F0-4C29-4605-A207-56546F45DF9B}"/>
          </ac:spMkLst>
        </pc:spChg>
        <pc:picChg chg="add mod">
          <ac:chgData name="Thomas Stensitzki" userId="75cafe6b-2f2a-469b-85c4-eec3b9c972ba" providerId="ADAL" clId="{CD1CC0E3-368A-4CB3-AC23-28957B7A197C}" dt="2022-06-07T18:20:12.023" v="15339" actId="962"/>
          <ac:picMkLst>
            <pc:docMk/>
            <pc:sldMk cId="2758431981" sldId="322"/>
            <ac:picMk id="3" creationId="{F005BA71-26CB-41E6-AC1F-2BE7E0297C6D}"/>
          </ac:picMkLst>
        </pc:picChg>
      </pc:sldChg>
      <pc:sldChg chg="addSp modSp new mod modTransition modAnim">
        <pc:chgData name="Thomas Stensitzki" userId="75cafe6b-2f2a-469b-85c4-eec3b9c972ba" providerId="ADAL" clId="{CD1CC0E3-368A-4CB3-AC23-28957B7A197C}" dt="2022-06-07T18:22:19.038" v="15953" actId="962"/>
        <pc:sldMkLst>
          <pc:docMk/>
          <pc:sldMk cId="216042052" sldId="323"/>
        </pc:sldMkLst>
        <pc:spChg chg="mod">
          <ac:chgData name="Thomas Stensitzki" userId="75cafe6b-2f2a-469b-85c4-eec3b9c972ba" providerId="ADAL" clId="{CD1CC0E3-368A-4CB3-AC23-28957B7A197C}" dt="2022-05-29T10:03:57.648" v="7501" actId="20577"/>
          <ac:spMkLst>
            <pc:docMk/>
            <pc:sldMk cId="216042052" sldId="323"/>
            <ac:spMk id="2" creationId="{D0429E6D-4345-4165-AFA2-859DD3AE5270}"/>
          </ac:spMkLst>
        </pc:spChg>
        <pc:spChg chg="add mod">
          <ac:chgData name="Thomas Stensitzki" userId="75cafe6b-2f2a-469b-85c4-eec3b9c972ba" providerId="ADAL" clId="{CD1CC0E3-368A-4CB3-AC23-28957B7A197C}" dt="2022-06-07T18:21:50.828" v="15817" actId="962"/>
          <ac:spMkLst>
            <pc:docMk/>
            <pc:sldMk cId="216042052" sldId="323"/>
            <ac:spMk id="4" creationId="{EE50E934-E601-4786-97EC-474B6BD75F26}"/>
          </ac:spMkLst>
        </pc:spChg>
        <pc:spChg chg="add mod">
          <ac:chgData name="Thomas Stensitzki" userId="75cafe6b-2f2a-469b-85c4-eec3b9c972ba" providerId="ADAL" clId="{CD1CC0E3-368A-4CB3-AC23-28957B7A197C}" dt="2022-06-07T18:22:19.038" v="15953" actId="962"/>
          <ac:spMkLst>
            <pc:docMk/>
            <pc:sldMk cId="216042052" sldId="323"/>
            <ac:spMk id="5" creationId="{88D1B99E-8EA9-4027-BCDA-513C10C19D84}"/>
          </ac:spMkLst>
        </pc:spChg>
        <pc:picChg chg="add mod">
          <ac:chgData name="Thomas Stensitzki" userId="75cafe6b-2f2a-469b-85c4-eec3b9c972ba" providerId="ADAL" clId="{CD1CC0E3-368A-4CB3-AC23-28957B7A197C}" dt="2022-06-07T18:21:20.318" v="15679" actId="962"/>
          <ac:picMkLst>
            <pc:docMk/>
            <pc:sldMk cId="216042052" sldId="323"/>
            <ac:picMk id="3" creationId="{CFA867FB-5ED7-478E-BC70-FF09F3305FA1}"/>
          </ac:picMkLst>
        </pc:picChg>
      </pc:sldChg>
      <pc:sldChg chg="addSp delSp modSp new mod modClrScheme modAnim chgLayout">
        <pc:chgData name="Thomas Stensitzki" userId="75cafe6b-2f2a-469b-85c4-eec3b9c972ba" providerId="ADAL" clId="{CD1CC0E3-368A-4CB3-AC23-28957B7A197C}" dt="2022-06-07T18:57:05.756" v="18158"/>
        <pc:sldMkLst>
          <pc:docMk/>
          <pc:sldMk cId="818522688" sldId="324"/>
        </pc:sldMkLst>
        <pc:spChg chg="mod ord">
          <ac:chgData name="Thomas Stensitzki" userId="75cafe6b-2f2a-469b-85c4-eec3b9c972ba" providerId="ADAL" clId="{CD1CC0E3-368A-4CB3-AC23-28957B7A197C}" dt="2022-05-29T10:43:22.812" v="8020" actId="20577"/>
          <ac:spMkLst>
            <pc:docMk/>
            <pc:sldMk cId="818522688" sldId="324"/>
            <ac:spMk id="2" creationId="{EF7FFEED-18F2-4605-A109-6A6D7FB522A0}"/>
          </ac:spMkLst>
        </pc:spChg>
        <pc:spChg chg="add del mod">
          <ac:chgData name="Thomas Stensitzki" userId="75cafe6b-2f2a-469b-85c4-eec3b9c972ba" providerId="ADAL" clId="{CD1CC0E3-368A-4CB3-AC23-28957B7A197C}" dt="2022-05-29T10:08:13.278" v="7526" actId="478"/>
          <ac:spMkLst>
            <pc:docMk/>
            <pc:sldMk cId="818522688" sldId="324"/>
            <ac:spMk id="3" creationId="{117BF417-9134-4A91-838C-C810E6276E91}"/>
          </ac:spMkLst>
        </pc:spChg>
        <pc:spChg chg="add mod ord">
          <ac:chgData name="Thomas Stensitzki" userId="75cafe6b-2f2a-469b-85c4-eec3b9c972ba" providerId="ADAL" clId="{CD1CC0E3-368A-4CB3-AC23-28957B7A197C}" dt="2022-05-29T10:15:14.129" v="7806" actId="20577"/>
          <ac:spMkLst>
            <pc:docMk/>
            <pc:sldMk cId="818522688" sldId="324"/>
            <ac:spMk id="4" creationId="{0CDE6D0A-5520-40BE-950B-DC7F14EFE61C}"/>
          </ac:spMkLst>
        </pc:spChg>
        <pc:spChg chg="add mod">
          <ac:chgData name="Thomas Stensitzki" userId="75cafe6b-2f2a-469b-85c4-eec3b9c972ba" providerId="ADAL" clId="{CD1CC0E3-368A-4CB3-AC23-28957B7A197C}" dt="2022-06-07T18:23:03.992" v="16165" actId="962"/>
          <ac:spMkLst>
            <pc:docMk/>
            <pc:sldMk cId="818522688" sldId="324"/>
            <ac:spMk id="5" creationId="{6A0797C7-8F9C-4AC3-8BD5-ABCFB32CE9C0}"/>
          </ac:spMkLst>
        </pc:spChg>
      </pc:sldChg>
      <pc:sldChg chg="addSp delSp modSp new mod modAnim">
        <pc:chgData name="Thomas Stensitzki" userId="75cafe6b-2f2a-469b-85c4-eec3b9c972ba" providerId="ADAL" clId="{CD1CC0E3-368A-4CB3-AC23-28957B7A197C}" dt="2022-06-07T18:23:12.739" v="16166" actId="962"/>
        <pc:sldMkLst>
          <pc:docMk/>
          <pc:sldMk cId="1714959212" sldId="325"/>
        </pc:sldMkLst>
        <pc:spChg chg="mod">
          <ac:chgData name="Thomas Stensitzki" userId="75cafe6b-2f2a-469b-85c4-eec3b9c972ba" providerId="ADAL" clId="{CD1CC0E3-368A-4CB3-AC23-28957B7A197C}" dt="2022-05-29T10:43:12.322" v="7999" actId="5793"/>
          <ac:spMkLst>
            <pc:docMk/>
            <pc:sldMk cId="1714959212" sldId="325"/>
            <ac:spMk id="2" creationId="{58B7ED9B-80D6-48A0-8FFC-793C9B41B37E}"/>
          </ac:spMkLst>
        </pc:spChg>
        <pc:spChg chg="mod">
          <ac:chgData name="Thomas Stensitzki" userId="75cafe6b-2f2a-469b-85c4-eec3b9c972ba" providerId="ADAL" clId="{CD1CC0E3-368A-4CB3-AC23-28957B7A197C}" dt="2022-05-29T10:38:26.968" v="7944" actId="21"/>
          <ac:spMkLst>
            <pc:docMk/>
            <pc:sldMk cId="1714959212" sldId="325"/>
            <ac:spMk id="3" creationId="{6779EC28-21AD-42AA-8AB8-0F282413455F}"/>
          </ac:spMkLst>
        </pc:spChg>
        <pc:spChg chg="add del mod">
          <ac:chgData name="Thomas Stensitzki" userId="75cafe6b-2f2a-469b-85c4-eec3b9c972ba" providerId="ADAL" clId="{CD1CC0E3-368A-4CB3-AC23-28957B7A197C}" dt="2022-05-29T10:39:25.476" v="7972" actId="478"/>
          <ac:spMkLst>
            <pc:docMk/>
            <pc:sldMk cId="1714959212" sldId="325"/>
            <ac:spMk id="4" creationId="{310B61E0-FC50-4E60-81CF-EDFAAE2CD6CF}"/>
          </ac:spMkLst>
        </pc:spChg>
        <pc:spChg chg="add mod">
          <ac:chgData name="Thomas Stensitzki" userId="75cafe6b-2f2a-469b-85c4-eec3b9c972ba" providerId="ADAL" clId="{CD1CC0E3-368A-4CB3-AC23-28957B7A197C}" dt="2022-06-07T18:23:12.739" v="16166" actId="962"/>
          <ac:spMkLst>
            <pc:docMk/>
            <pc:sldMk cId="1714959212" sldId="325"/>
            <ac:spMk id="5" creationId="{714B4989-2846-43C9-8C16-4D563A84A58C}"/>
          </ac:spMkLst>
        </pc:spChg>
      </pc:sldChg>
      <pc:sldChg chg="modSp new mod">
        <pc:chgData name="Thomas Stensitzki" userId="75cafe6b-2f2a-469b-85c4-eec3b9c972ba" providerId="ADAL" clId="{CD1CC0E3-368A-4CB3-AC23-28957B7A197C}" dt="2022-05-29T10:45:39.514" v="8237" actId="6549"/>
        <pc:sldMkLst>
          <pc:docMk/>
          <pc:sldMk cId="1728367637" sldId="326"/>
        </pc:sldMkLst>
        <pc:spChg chg="mod">
          <ac:chgData name="Thomas Stensitzki" userId="75cafe6b-2f2a-469b-85c4-eec3b9c972ba" providerId="ADAL" clId="{CD1CC0E3-368A-4CB3-AC23-28957B7A197C}" dt="2022-05-29T10:43:41.468" v="8055" actId="20577"/>
          <ac:spMkLst>
            <pc:docMk/>
            <pc:sldMk cId="1728367637" sldId="326"/>
            <ac:spMk id="2" creationId="{339570D7-F54A-4ADB-9FC4-D5289462280C}"/>
          </ac:spMkLst>
        </pc:spChg>
        <pc:spChg chg="mod">
          <ac:chgData name="Thomas Stensitzki" userId="75cafe6b-2f2a-469b-85c4-eec3b9c972ba" providerId="ADAL" clId="{CD1CC0E3-368A-4CB3-AC23-28957B7A197C}" dt="2022-05-29T10:45:39.514" v="8237" actId="6549"/>
          <ac:spMkLst>
            <pc:docMk/>
            <pc:sldMk cId="1728367637" sldId="326"/>
            <ac:spMk id="3" creationId="{FACE4095-D2F6-4683-B39D-BA60DC1253CF}"/>
          </ac:spMkLst>
        </pc:spChg>
      </pc:sldChg>
      <pc:sldChg chg="addSp delSp modSp new mod chgLayout">
        <pc:chgData name="Thomas Stensitzki" userId="75cafe6b-2f2a-469b-85c4-eec3b9c972ba" providerId="ADAL" clId="{CD1CC0E3-368A-4CB3-AC23-28957B7A197C}" dt="2022-05-29T10:55:04.568" v="8307" actId="6549"/>
        <pc:sldMkLst>
          <pc:docMk/>
          <pc:sldMk cId="2827296513" sldId="327"/>
        </pc:sldMkLst>
        <pc:spChg chg="mod ord">
          <ac:chgData name="Thomas Stensitzki" userId="75cafe6b-2f2a-469b-85c4-eec3b9c972ba" providerId="ADAL" clId="{CD1CC0E3-368A-4CB3-AC23-28957B7A197C}" dt="2022-05-29T10:47:02.278" v="8241" actId="700"/>
          <ac:spMkLst>
            <pc:docMk/>
            <pc:sldMk cId="2827296513" sldId="327"/>
            <ac:spMk id="2" creationId="{8BF0BB9E-CDD0-4A15-A545-ED344F5D94E0}"/>
          </ac:spMkLst>
        </pc:spChg>
        <pc:spChg chg="del">
          <ac:chgData name="Thomas Stensitzki" userId="75cafe6b-2f2a-469b-85c4-eec3b9c972ba" providerId="ADAL" clId="{CD1CC0E3-368A-4CB3-AC23-28957B7A197C}" dt="2022-05-29T10:46:38.354" v="8240" actId="478"/>
          <ac:spMkLst>
            <pc:docMk/>
            <pc:sldMk cId="2827296513" sldId="327"/>
            <ac:spMk id="3" creationId="{BE010E5D-644A-431A-9A7F-9918DAE7A17B}"/>
          </ac:spMkLst>
        </pc:spChg>
        <pc:spChg chg="add mod ord">
          <ac:chgData name="Thomas Stensitzki" userId="75cafe6b-2f2a-469b-85c4-eec3b9c972ba" providerId="ADAL" clId="{CD1CC0E3-368A-4CB3-AC23-28957B7A197C}" dt="2022-05-29T10:55:04.568" v="8307" actId="6549"/>
          <ac:spMkLst>
            <pc:docMk/>
            <pc:sldMk cId="2827296513" sldId="327"/>
            <ac:spMk id="4" creationId="{13342FC3-71A8-4E57-B933-50337829319B}"/>
          </ac:spMkLst>
        </pc:spChg>
      </pc:sldChg>
      <pc:sldChg chg="addSp delSp modSp add mod modAnim">
        <pc:chgData name="Thomas Stensitzki" userId="75cafe6b-2f2a-469b-85c4-eec3b9c972ba" providerId="ADAL" clId="{CD1CC0E3-368A-4CB3-AC23-28957B7A197C}" dt="2022-06-07T18:41:18.545" v="18003" actId="478"/>
        <pc:sldMkLst>
          <pc:docMk/>
          <pc:sldMk cId="3319717218" sldId="328"/>
        </pc:sldMkLst>
        <pc:spChg chg="add del mod">
          <ac:chgData name="Thomas Stensitzki" userId="75cafe6b-2f2a-469b-85c4-eec3b9c972ba" providerId="ADAL" clId="{CD1CC0E3-368A-4CB3-AC23-28957B7A197C}" dt="2022-06-07T18:41:18.545" v="18003" actId="478"/>
          <ac:spMkLst>
            <pc:docMk/>
            <pc:sldMk cId="3319717218" sldId="328"/>
            <ac:spMk id="4" creationId="{B281A5F7-858E-43AB-BDE9-B5BAC36CC203}"/>
          </ac:spMkLst>
        </pc:spChg>
        <pc:spChg chg="add mod">
          <ac:chgData name="Thomas Stensitzki" userId="75cafe6b-2f2a-469b-85c4-eec3b9c972ba" providerId="ADAL" clId="{CD1CC0E3-368A-4CB3-AC23-28957B7A197C}" dt="2022-06-07T18:23:50.439" v="16337" actId="962"/>
          <ac:spMkLst>
            <pc:docMk/>
            <pc:sldMk cId="3319717218" sldId="328"/>
            <ac:spMk id="6" creationId="{DCAE93E5-BCAA-44C5-A253-8518A0AB4463}"/>
          </ac:spMkLst>
        </pc:spChg>
        <pc:spChg chg="add mod">
          <ac:chgData name="Thomas Stensitzki" userId="75cafe6b-2f2a-469b-85c4-eec3b9c972ba" providerId="ADAL" clId="{CD1CC0E3-368A-4CB3-AC23-28957B7A197C}" dt="2022-06-07T18:25:08.110" v="16617" actId="962"/>
          <ac:spMkLst>
            <pc:docMk/>
            <pc:sldMk cId="3319717218" sldId="328"/>
            <ac:spMk id="7" creationId="{C0F42B38-5941-45B8-959D-4F7F784AB4D2}"/>
          </ac:spMkLst>
        </pc:spChg>
        <pc:picChg chg="add mod">
          <ac:chgData name="Thomas Stensitzki" userId="75cafe6b-2f2a-469b-85c4-eec3b9c972ba" providerId="ADAL" clId="{CD1CC0E3-368A-4CB3-AC23-28957B7A197C}" dt="2022-06-07T18:41:05.790" v="18001" actId="1076"/>
          <ac:picMkLst>
            <pc:docMk/>
            <pc:sldMk cId="3319717218" sldId="328"/>
            <ac:picMk id="5" creationId="{11BC1326-28EB-4846-82DF-8BBC07D609EA}"/>
          </ac:picMkLst>
        </pc:picChg>
        <pc:cxnChg chg="add mod">
          <ac:chgData name="Thomas Stensitzki" userId="75cafe6b-2f2a-469b-85c4-eec3b9c972ba" providerId="ADAL" clId="{CD1CC0E3-368A-4CB3-AC23-28957B7A197C}" dt="2022-06-07T18:24:41.837" v="16501" actId="962"/>
          <ac:cxnSpMkLst>
            <pc:docMk/>
            <pc:sldMk cId="3319717218" sldId="328"/>
            <ac:cxnSpMk id="8" creationId="{25DB9A96-3740-4810-94AA-803B628E6DBA}"/>
          </ac:cxnSpMkLst>
        </pc:cxnChg>
      </pc:sldChg>
      <pc:sldChg chg="addSp modSp new mod modAnim">
        <pc:chgData name="Thomas Stensitzki" userId="75cafe6b-2f2a-469b-85c4-eec3b9c972ba" providerId="ADAL" clId="{CD1CC0E3-368A-4CB3-AC23-28957B7A197C}" dt="2022-06-07T18:25:17.705" v="16618" actId="962"/>
        <pc:sldMkLst>
          <pc:docMk/>
          <pc:sldMk cId="957108728" sldId="329"/>
        </pc:sldMkLst>
        <pc:spChg chg="mod">
          <ac:chgData name="Thomas Stensitzki" userId="75cafe6b-2f2a-469b-85c4-eec3b9c972ba" providerId="ADAL" clId="{CD1CC0E3-368A-4CB3-AC23-28957B7A197C}" dt="2022-06-03T12:49:47.751" v="8460" actId="6549"/>
          <ac:spMkLst>
            <pc:docMk/>
            <pc:sldMk cId="957108728" sldId="329"/>
            <ac:spMk id="2" creationId="{F93C37F7-9843-4F2B-B78B-8543C5E8368C}"/>
          </ac:spMkLst>
        </pc:spChg>
        <pc:spChg chg="mod">
          <ac:chgData name="Thomas Stensitzki" userId="75cafe6b-2f2a-469b-85c4-eec3b9c972ba" providerId="ADAL" clId="{CD1CC0E3-368A-4CB3-AC23-28957B7A197C}" dt="2022-05-29T11:11:10.563" v="8364" actId="20577"/>
          <ac:spMkLst>
            <pc:docMk/>
            <pc:sldMk cId="957108728" sldId="329"/>
            <ac:spMk id="3" creationId="{3926EB6E-B1E4-4E6E-9C59-7E192ABC3255}"/>
          </ac:spMkLst>
        </pc:spChg>
        <pc:spChg chg="add mod">
          <ac:chgData name="Thomas Stensitzki" userId="75cafe6b-2f2a-469b-85c4-eec3b9c972ba" providerId="ADAL" clId="{CD1CC0E3-368A-4CB3-AC23-28957B7A197C}" dt="2022-06-07T18:25:17.705" v="16618" actId="962"/>
          <ac:spMkLst>
            <pc:docMk/>
            <pc:sldMk cId="957108728" sldId="329"/>
            <ac:spMk id="4" creationId="{7FCF1CAF-FF85-4729-B9D4-3B39F2DF2EC3}"/>
          </ac:spMkLst>
        </pc:spChg>
      </pc:sldChg>
      <pc:sldChg chg="addSp modSp new mod">
        <pc:chgData name="Thomas Stensitzki" userId="75cafe6b-2f2a-469b-85c4-eec3b9c972ba" providerId="ADAL" clId="{CD1CC0E3-368A-4CB3-AC23-28957B7A197C}" dt="2022-06-07T18:57:24.333" v="18159" actId="6549"/>
        <pc:sldMkLst>
          <pc:docMk/>
          <pc:sldMk cId="693964100" sldId="330"/>
        </pc:sldMkLst>
        <pc:spChg chg="mod">
          <ac:chgData name="Thomas Stensitzki" userId="75cafe6b-2f2a-469b-85c4-eec3b9c972ba" providerId="ADAL" clId="{CD1CC0E3-368A-4CB3-AC23-28957B7A197C}" dt="2022-06-07T18:57:24.333" v="18159" actId="6549"/>
          <ac:spMkLst>
            <pc:docMk/>
            <pc:sldMk cId="693964100" sldId="330"/>
            <ac:spMk id="3" creationId="{D18F578B-DEB8-40AB-992D-EB7BB7402992}"/>
          </ac:spMkLst>
        </pc:spChg>
        <pc:picChg chg="add mod">
          <ac:chgData name="Thomas Stensitzki" userId="75cafe6b-2f2a-469b-85c4-eec3b9c972ba" providerId="ADAL" clId="{CD1CC0E3-368A-4CB3-AC23-28957B7A197C}" dt="2022-06-07T18:25:47.948" v="16782" actId="962"/>
          <ac:picMkLst>
            <pc:docMk/>
            <pc:sldMk cId="693964100" sldId="330"/>
            <ac:picMk id="4" creationId="{8DC30485-EB09-44C3-8F89-5454D3A7BBC8}"/>
          </ac:picMkLst>
        </pc:picChg>
      </pc:sldChg>
      <pc:sldChg chg="modSp add del mod">
        <pc:chgData name="Thomas Stensitzki" userId="75cafe6b-2f2a-469b-85c4-eec3b9c972ba" providerId="ADAL" clId="{CD1CC0E3-368A-4CB3-AC23-28957B7A197C}" dt="2022-06-03T12:50:12.888" v="8462" actId="2696"/>
        <pc:sldMkLst>
          <pc:docMk/>
          <pc:sldMk cId="901999910" sldId="330"/>
        </pc:sldMkLst>
        <pc:spChg chg="mod">
          <ac:chgData name="Thomas Stensitzki" userId="75cafe6b-2f2a-469b-85c4-eec3b9c972ba" providerId="ADAL" clId="{CD1CC0E3-368A-4CB3-AC23-28957B7A197C}" dt="2022-06-03T12:49:57.961" v="8461"/>
          <ac:spMkLst>
            <pc:docMk/>
            <pc:sldMk cId="901999910" sldId="330"/>
            <ac:spMk id="3" creationId="{3926EB6E-B1E4-4E6E-9C59-7E192ABC3255}"/>
          </ac:spMkLst>
        </pc:spChg>
      </pc:sldChg>
      <pc:sldChg chg="addSp delSp modSp new mod modClrScheme chgLayout">
        <pc:chgData name="Thomas Stensitzki" userId="75cafe6b-2f2a-469b-85c4-eec3b9c972ba" providerId="ADAL" clId="{CD1CC0E3-368A-4CB3-AC23-28957B7A197C}" dt="2022-06-03T12:51:47.471" v="8539" actId="20577"/>
        <pc:sldMkLst>
          <pc:docMk/>
          <pc:sldMk cId="2049710322" sldId="331"/>
        </pc:sldMkLst>
        <pc:spChg chg="del mod ord">
          <ac:chgData name="Thomas Stensitzki" userId="75cafe6b-2f2a-469b-85c4-eec3b9c972ba" providerId="ADAL" clId="{CD1CC0E3-368A-4CB3-AC23-28957B7A197C}" dt="2022-06-03T12:51:40.597" v="8515" actId="700"/>
          <ac:spMkLst>
            <pc:docMk/>
            <pc:sldMk cId="2049710322" sldId="331"/>
            <ac:spMk id="2" creationId="{8C8DA5AB-D47D-4102-AA66-20F7D6C5A0A6}"/>
          </ac:spMkLst>
        </pc:spChg>
        <pc:spChg chg="del mod ord">
          <ac:chgData name="Thomas Stensitzki" userId="75cafe6b-2f2a-469b-85c4-eec3b9c972ba" providerId="ADAL" clId="{CD1CC0E3-368A-4CB3-AC23-28957B7A197C}" dt="2022-06-03T12:51:40.597" v="8515" actId="700"/>
          <ac:spMkLst>
            <pc:docMk/>
            <pc:sldMk cId="2049710322" sldId="331"/>
            <ac:spMk id="3" creationId="{1B78CD81-5CF7-413B-9739-DD9761B74789}"/>
          </ac:spMkLst>
        </pc:spChg>
        <pc:spChg chg="add mod ord">
          <ac:chgData name="Thomas Stensitzki" userId="75cafe6b-2f2a-469b-85c4-eec3b9c972ba" providerId="ADAL" clId="{CD1CC0E3-368A-4CB3-AC23-28957B7A197C}" dt="2022-06-03T12:51:47.471" v="8539" actId="20577"/>
          <ac:spMkLst>
            <pc:docMk/>
            <pc:sldMk cId="2049710322" sldId="331"/>
            <ac:spMk id="4" creationId="{70329750-9B34-4585-A830-5F74AA5CD2AA}"/>
          </ac:spMkLst>
        </pc:spChg>
        <pc:spChg chg="add mod ord">
          <ac:chgData name="Thomas Stensitzki" userId="75cafe6b-2f2a-469b-85c4-eec3b9c972ba" providerId="ADAL" clId="{CD1CC0E3-368A-4CB3-AC23-28957B7A197C}" dt="2022-06-03T12:51:40.597" v="8515" actId="700"/>
          <ac:spMkLst>
            <pc:docMk/>
            <pc:sldMk cId="2049710322" sldId="331"/>
            <ac:spMk id="5" creationId="{9B04103B-1F87-4807-BB0E-4C7710CF49C8}"/>
          </ac:spMkLst>
        </pc:spChg>
      </pc:sldChg>
      <pc:sldChg chg="addSp delSp modSp new mod modClrScheme chgLayout">
        <pc:chgData name="Thomas Stensitzki" userId="75cafe6b-2f2a-469b-85c4-eec3b9c972ba" providerId="ADAL" clId="{CD1CC0E3-368A-4CB3-AC23-28957B7A197C}" dt="2022-06-03T12:56:42.626" v="8720" actId="20577"/>
        <pc:sldMkLst>
          <pc:docMk/>
          <pc:sldMk cId="36231018" sldId="332"/>
        </pc:sldMkLst>
        <pc:spChg chg="del mod ord">
          <ac:chgData name="Thomas Stensitzki" userId="75cafe6b-2f2a-469b-85c4-eec3b9c972ba" providerId="ADAL" clId="{CD1CC0E3-368A-4CB3-AC23-28957B7A197C}" dt="2022-06-03T12:52:19.558" v="8541" actId="700"/>
          <ac:spMkLst>
            <pc:docMk/>
            <pc:sldMk cId="36231018" sldId="332"/>
            <ac:spMk id="2" creationId="{8A526681-6ACD-41EF-9F74-0852E793FFF4}"/>
          </ac:spMkLst>
        </pc:spChg>
        <pc:spChg chg="del">
          <ac:chgData name="Thomas Stensitzki" userId="75cafe6b-2f2a-469b-85c4-eec3b9c972ba" providerId="ADAL" clId="{CD1CC0E3-368A-4CB3-AC23-28957B7A197C}" dt="2022-06-03T12:52:19.558" v="8541" actId="700"/>
          <ac:spMkLst>
            <pc:docMk/>
            <pc:sldMk cId="36231018" sldId="332"/>
            <ac:spMk id="3" creationId="{54C93333-DF0B-4719-B069-F02F8B49E8AA}"/>
          </ac:spMkLst>
        </pc:spChg>
        <pc:spChg chg="add del mod ord">
          <ac:chgData name="Thomas Stensitzki" userId="75cafe6b-2f2a-469b-85c4-eec3b9c972ba" providerId="ADAL" clId="{CD1CC0E3-368A-4CB3-AC23-28957B7A197C}" dt="2022-06-03T12:52:33.636" v="8542" actId="700"/>
          <ac:spMkLst>
            <pc:docMk/>
            <pc:sldMk cId="36231018" sldId="332"/>
            <ac:spMk id="4" creationId="{C11F1D49-28EE-4EB8-8EB4-67ECCB99E316}"/>
          </ac:spMkLst>
        </pc:spChg>
        <pc:spChg chg="add mod ord">
          <ac:chgData name="Thomas Stensitzki" userId="75cafe6b-2f2a-469b-85c4-eec3b9c972ba" providerId="ADAL" clId="{CD1CC0E3-368A-4CB3-AC23-28957B7A197C}" dt="2022-06-03T12:56:42.626" v="8720" actId="20577"/>
          <ac:spMkLst>
            <pc:docMk/>
            <pc:sldMk cId="36231018" sldId="332"/>
            <ac:spMk id="5" creationId="{7AC09308-6325-4861-A299-07544107444E}"/>
          </ac:spMkLst>
        </pc:spChg>
        <pc:spChg chg="add mod ord">
          <ac:chgData name="Thomas Stensitzki" userId="75cafe6b-2f2a-469b-85c4-eec3b9c972ba" providerId="ADAL" clId="{CD1CC0E3-368A-4CB3-AC23-28957B7A197C}" dt="2022-06-03T12:54:54.727" v="8666" actId="20577"/>
          <ac:spMkLst>
            <pc:docMk/>
            <pc:sldMk cId="36231018" sldId="332"/>
            <ac:spMk id="6" creationId="{787ABE36-C7AE-4DD8-9ED5-40B4C67746AF}"/>
          </ac:spMkLst>
        </pc:spChg>
      </pc:sldChg>
      <pc:sldChg chg="addSp delSp modSp new del mod modClrScheme chgLayout">
        <pc:chgData name="Thomas Stensitzki" userId="75cafe6b-2f2a-469b-85c4-eec3b9c972ba" providerId="ADAL" clId="{CD1CC0E3-368A-4CB3-AC23-28957B7A197C}" dt="2022-06-07T18:27:20.557" v="16917" actId="47"/>
        <pc:sldMkLst>
          <pc:docMk/>
          <pc:sldMk cId="1844958195" sldId="333"/>
        </pc:sldMkLst>
        <pc:spChg chg="del mod ord">
          <ac:chgData name="Thomas Stensitzki" userId="75cafe6b-2f2a-469b-85c4-eec3b9c972ba" providerId="ADAL" clId="{CD1CC0E3-368A-4CB3-AC23-28957B7A197C}" dt="2022-06-03T12:52:46.199" v="8546" actId="700"/>
          <ac:spMkLst>
            <pc:docMk/>
            <pc:sldMk cId="1844958195" sldId="333"/>
            <ac:spMk id="2" creationId="{B36D66D4-F535-436E-A26B-544AB1F9BC8C}"/>
          </ac:spMkLst>
        </pc:spChg>
        <pc:spChg chg="del">
          <ac:chgData name="Thomas Stensitzki" userId="75cafe6b-2f2a-469b-85c4-eec3b9c972ba" providerId="ADAL" clId="{CD1CC0E3-368A-4CB3-AC23-28957B7A197C}" dt="2022-06-03T12:52:46.199" v="8546" actId="700"/>
          <ac:spMkLst>
            <pc:docMk/>
            <pc:sldMk cId="1844958195" sldId="333"/>
            <ac:spMk id="3" creationId="{7EAA198A-11DB-4000-8774-DEF0137DC347}"/>
          </ac:spMkLst>
        </pc:spChg>
        <pc:spChg chg="add mod ord">
          <ac:chgData name="Thomas Stensitzki" userId="75cafe6b-2f2a-469b-85c4-eec3b9c972ba" providerId="ADAL" clId="{CD1CC0E3-368A-4CB3-AC23-28957B7A197C}" dt="2022-06-03T12:52:46.199" v="8546" actId="700"/>
          <ac:spMkLst>
            <pc:docMk/>
            <pc:sldMk cId="1844958195" sldId="333"/>
            <ac:spMk id="4" creationId="{F20C9BDB-9EFA-4BBE-A489-3D4A9CFE3732}"/>
          </ac:spMkLst>
        </pc:spChg>
      </pc:sldChg>
      <pc:sldChg chg="modSp add mod">
        <pc:chgData name="Thomas Stensitzki" userId="75cafe6b-2f2a-469b-85c4-eec3b9c972ba" providerId="ADAL" clId="{CD1CC0E3-368A-4CB3-AC23-28957B7A197C}" dt="2022-06-03T12:57:10.720" v="8723" actId="207"/>
        <pc:sldMkLst>
          <pc:docMk/>
          <pc:sldMk cId="946167022" sldId="334"/>
        </pc:sldMkLst>
        <pc:spChg chg="mod">
          <ac:chgData name="Thomas Stensitzki" userId="75cafe6b-2f2a-469b-85c4-eec3b9c972ba" providerId="ADAL" clId="{CD1CC0E3-368A-4CB3-AC23-28957B7A197C}" dt="2022-06-03T12:57:10.720" v="8723" actId="207"/>
          <ac:spMkLst>
            <pc:docMk/>
            <pc:sldMk cId="946167022" sldId="334"/>
            <ac:spMk id="6" creationId="{787ABE36-C7AE-4DD8-9ED5-40B4C67746AF}"/>
          </ac:spMkLst>
        </pc:spChg>
      </pc:sldChg>
      <pc:sldChg chg="modSp add mod">
        <pc:chgData name="Thomas Stensitzki" userId="75cafe6b-2f2a-469b-85c4-eec3b9c972ba" providerId="ADAL" clId="{CD1CC0E3-368A-4CB3-AC23-28957B7A197C}" dt="2022-06-03T13:00:02.265" v="8865" actId="113"/>
        <pc:sldMkLst>
          <pc:docMk/>
          <pc:sldMk cId="1705763045" sldId="335"/>
        </pc:sldMkLst>
        <pc:spChg chg="mod">
          <ac:chgData name="Thomas Stensitzki" userId="75cafe6b-2f2a-469b-85c4-eec3b9c972ba" providerId="ADAL" clId="{CD1CC0E3-368A-4CB3-AC23-28957B7A197C}" dt="2022-06-03T12:57:34.851" v="8745" actId="20577"/>
          <ac:spMkLst>
            <pc:docMk/>
            <pc:sldMk cId="1705763045" sldId="335"/>
            <ac:spMk id="5" creationId="{7AC09308-6325-4861-A299-07544107444E}"/>
          </ac:spMkLst>
        </pc:spChg>
        <pc:spChg chg="mod">
          <ac:chgData name="Thomas Stensitzki" userId="75cafe6b-2f2a-469b-85c4-eec3b9c972ba" providerId="ADAL" clId="{CD1CC0E3-368A-4CB3-AC23-28957B7A197C}" dt="2022-06-03T13:00:02.265" v="8865" actId="113"/>
          <ac:spMkLst>
            <pc:docMk/>
            <pc:sldMk cId="1705763045" sldId="335"/>
            <ac:spMk id="6" creationId="{787ABE36-C7AE-4DD8-9ED5-40B4C67746AF}"/>
          </ac:spMkLst>
        </pc:spChg>
      </pc:sldChg>
      <pc:sldChg chg="modSp add mod">
        <pc:chgData name="Thomas Stensitzki" userId="75cafe6b-2f2a-469b-85c4-eec3b9c972ba" providerId="ADAL" clId="{CD1CC0E3-368A-4CB3-AC23-28957B7A197C}" dt="2022-06-03T13:02:11.759" v="8953" actId="20577"/>
        <pc:sldMkLst>
          <pc:docMk/>
          <pc:sldMk cId="647737957" sldId="336"/>
        </pc:sldMkLst>
        <pc:spChg chg="mod">
          <ac:chgData name="Thomas Stensitzki" userId="75cafe6b-2f2a-469b-85c4-eec3b9c972ba" providerId="ADAL" clId="{CD1CC0E3-368A-4CB3-AC23-28957B7A197C}" dt="2022-06-03T13:00:30.154" v="8876" actId="20577"/>
          <ac:spMkLst>
            <pc:docMk/>
            <pc:sldMk cId="647737957" sldId="336"/>
            <ac:spMk id="5" creationId="{7AC09308-6325-4861-A299-07544107444E}"/>
          </ac:spMkLst>
        </pc:spChg>
        <pc:spChg chg="mod">
          <ac:chgData name="Thomas Stensitzki" userId="75cafe6b-2f2a-469b-85c4-eec3b9c972ba" providerId="ADAL" clId="{CD1CC0E3-368A-4CB3-AC23-28957B7A197C}" dt="2022-06-03T13:02:11.759" v="8953" actId="20577"/>
          <ac:spMkLst>
            <pc:docMk/>
            <pc:sldMk cId="647737957" sldId="336"/>
            <ac:spMk id="6" creationId="{787ABE36-C7AE-4DD8-9ED5-40B4C67746AF}"/>
          </ac:spMkLst>
        </pc:spChg>
      </pc:sldChg>
      <pc:sldChg chg="addSp delSp modSp new del mod modClrScheme modAnim chgLayout modNotesTx">
        <pc:chgData name="Thomas Stensitzki" userId="75cafe6b-2f2a-469b-85c4-eec3b9c972ba" providerId="ADAL" clId="{CD1CC0E3-368A-4CB3-AC23-28957B7A197C}" dt="2022-06-07T19:02:06.458" v="18184" actId="47"/>
        <pc:sldMkLst>
          <pc:docMk/>
          <pc:sldMk cId="1344170127" sldId="337"/>
        </pc:sldMkLst>
        <pc:spChg chg="del mod ord">
          <ac:chgData name="Thomas Stensitzki" userId="75cafe6b-2f2a-469b-85c4-eec3b9c972ba" providerId="ADAL" clId="{CD1CC0E3-368A-4CB3-AC23-28957B7A197C}" dt="2022-06-03T13:11:05.279" v="9018" actId="700"/>
          <ac:spMkLst>
            <pc:docMk/>
            <pc:sldMk cId="1344170127" sldId="337"/>
            <ac:spMk id="2" creationId="{CC9403BA-0B84-48F1-894B-8FF99277B86D}"/>
          </ac:spMkLst>
        </pc:spChg>
        <pc:spChg chg="add mod ord">
          <ac:chgData name="Thomas Stensitzki" userId="75cafe6b-2f2a-469b-85c4-eec3b9c972ba" providerId="ADAL" clId="{CD1CC0E3-368A-4CB3-AC23-28957B7A197C}" dt="2022-06-03T13:11:13.159" v="9039" actId="20577"/>
          <ac:spMkLst>
            <pc:docMk/>
            <pc:sldMk cId="1344170127" sldId="337"/>
            <ac:spMk id="3" creationId="{6C66934B-52BC-4805-8837-66BF2DC49330}"/>
          </ac:spMkLst>
        </pc:spChg>
        <pc:spChg chg="add mod ord">
          <ac:chgData name="Thomas Stensitzki" userId="75cafe6b-2f2a-469b-85c4-eec3b9c972ba" providerId="ADAL" clId="{CD1CC0E3-368A-4CB3-AC23-28957B7A197C}" dt="2022-06-03T13:17:52.652" v="9458" actId="6549"/>
          <ac:spMkLst>
            <pc:docMk/>
            <pc:sldMk cId="1344170127" sldId="337"/>
            <ac:spMk id="4" creationId="{B95D1B57-DCF2-4CEC-8C1C-7FE00B7E45EF}"/>
          </ac:spMkLst>
        </pc:spChg>
        <pc:spChg chg="add mod">
          <ac:chgData name="Thomas Stensitzki" userId="75cafe6b-2f2a-469b-85c4-eec3b9c972ba" providerId="ADAL" clId="{CD1CC0E3-368A-4CB3-AC23-28957B7A197C}" dt="2022-06-07T18:28:08.150" v="16926" actId="14100"/>
          <ac:spMkLst>
            <pc:docMk/>
            <pc:sldMk cId="1344170127" sldId="337"/>
            <ac:spMk id="7" creationId="{F3B761FC-A405-453F-B899-66864E6B0234}"/>
          </ac:spMkLst>
        </pc:spChg>
        <pc:spChg chg="add mod">
          <ac:chgData name="Thomas Stensitzki" userId="75cafe6b-2f2a-469b-85c4-eec3b9c972ba" providerId="ADAL" clId="{CD1CC0E3-368A-4CB3-AC23-28957B7A197C}" dt="2022-06-03T13:14:14.825" v="9054" actId="1076"/>
          <ac:spMkLst>
            <pc:docMk/>
            <pc:sldMk cId="1344170127" sldId="337"/>
            <ac:spMk id="8" creationId="{514A798C-7D23-4164-9CF6-C31E48BBDF34}"/>
          </ac:spMkLst>
        </pc:spChg>
        <pc:picChg chg="add mod">
          <ac:chgData name="Thomas Stensitzki" userId="75cafe6b-2f2a-469b-85c4-eec3b9c972ba" providerId="ADAL" clId="{CD1CC0E3-368A-4CB3-AC23-28957B7A197C}" dt="2022-06-07T18:26:59.345" v="16916" actId="962"/>
          <ac:picMkLst>
            <pc:docMk/>
            <pc:sldMk cId="1344170127" sldId="337"/>
            <ac:picMk id="6" creationId="{28038C1E-05AE-42A0-B2D3-2B7BE3C39C24}"/>
          </ac:picMkLst>
        </pc:picChg>
      </pc:sldChg>
      <pc:sldChg chg="modSp new del mod">
        <pc:chgData name="Thomas Stensitzki" userId="75cafe6b-2f2a-469b-85c4-eec3b9c972ba" providerId="ADAL" clId="{CD1CC0E3-368A-4CB3-AC23-28957B7A197C}" dt="2022-06-07T19:10:54.175" v="18756" actId="47"/>
        <pc:sldMkLst>
          <pc:docMk/>
          <pc:sldMk cId="4165884128" sldId="338"/>
        </pc:sldMkLst>
        <pc:spChg chg="mod">
          <ac:chgData name="Thomas Stensitzki" userId="75cafe6b-2f2a-469b-85c4-eec3b9c972ba" providerId="ADAL" clId="{CD1CC0E3-368A-4CB3-AC23-28957B7A197C}" dt="2022-06-03T13:18:57.325" v="9468" actId="20577"/>
          <ac:spMkLst>
            <pc:docMk/>
            <pc:sldMk cId="4165884128" sldId="338"/>
            <ac:spMk id="2" creationId="{30FB79B1-1E7E-4588-8A3D-03CAB8B6F46D}"/>
          </ac:spMkLst>
        </pc:spChg>
        <pc:spChg chg="mod">
          <ac:chgData name="Thomas Stensitzki" userId="75cafe6b-2f2a-469b-85c4-eec3b9c972ba" providerId="ADAL" clId="{CD1CC0E3-368A-4CB3-AC23-28957B7A197C}" dt="2022-06-03T13:21:06.015" v="9710" actId="20577"/>
          <ac:spMkLst>
            <pc:docMk/>
            <pc:sldMk cId="4165884128" sldId="338"/>
            <ac:spMk id="3" creationId="{0D59BF43-8DA3-4495-A06A-8E70DB33D68F}"/>
          </ac:spMkLst>
        </pc:spChg>
      </pc:sldChg>
      <pc:sldChg chg="addSp modSp new mod modAnim modNotesTx">
        <pc:chgData name="Thomas Stensitzki" userId="75cafe6b-2f2a-469b-85c4-eec3b9c972ba" providerId="ADAL" clId="{CD1CC0E3-368A-4CB3-AC23-28957B7A197C}" dt="2022-06-07T19:01:59.118" v="18183"/>
        <pc:sldMkLst>
          <pc:docMk/>
          <pc:sldMk cId="3727353079" sldId="339"/>
        </pc:sldMkLst>
        <pc:spChg chg="mod">
          <ac:chgData name="Thomas Stensitzki" userId="75cafe6b-2f2a-469b-85c4-eec3b9c972ba" providerId="ADAL" clId="{CD1CC0E3-368A-4CB3-AC23-28957B7A197C}" dt="2022-06-07T18:59:07.049" v="18165"/>
          <ac:spMkLst>
            <pc:docMk/>
            <pc:sldMk cId="3727353079" sldId="339"/>
            <ac:spMk id="2" creationId="{8EA0FEE2-7399-436E-B779-E320FC9B47B7}"/>
          </ac:spMkLst>
        </pc:spChg>
        <pc:spChg chg="mod">
          <ac:chgData name="Thomas Stensitzki" userId="75cafe6b-2f2a-469b-85c4-eec3b9c972ba" providerId="ADAL" clId="{CD1CC0E3-368A-4CB3-AC23-28957B7A197C}" dt="2022-06-07T18:59:57.743" v="18175" actId="20577"/>
          <ac:spMkLst>
            <pc:docMk/>
            <pc:sldMk cId="3727353079" sldId="339"/>
            <ac:spMk id="3" creationId="{D6785CE5-D932-4C90-BB6A-10272B67179B}"/>
          </ac:spMkLst>
        </pc:spChg>
        <pc:spChg chg="add mod">
          <ac:chgData name="Thomas Stensitzki" userId="75cafe6b-2f2a-469b-85c4-eec3b9c972ba" providerId="ADAL" clId="{CD1CC0E3-368A-4CB3-AC23-28957B7A197C}" dt="2022-06-07T18:59:36.623" v="18169"/>
          <ac:spMkLst>
            <pc:docMk/>
            <pc:sldMk cId="3727353079" sldId="339"/>
            <ac:spMk id="5" creationId="{EB050F03-BC02-4F0E-B353-3E2C36AE87F5}"/>
          </ac:spMkLst>
        </pc:spChg>
        <pc:spChg chg="add mod">
          <ac:chgData name="Thomas Stensitzki" userId="75cafe6b-2f2a-469b-85c4-eec3b9c972ba" providerId="ADAL" clId="{CD1CC0E3-368A-4CB3-AC23-28957B7A197C}" dt="2022-06-07T18:59:36.623" v="18169"/>
          <ac:spMkLst>
            <pc:docMk/>
            <pc:sldMk cId="3727353079" sldId="339"/>
            <ac:spMk id="6" creationId="{893F1457-8F96-40C1-9C1E-D438C365F99B}"/>
          </ac:spMkLst>
        </pc:spChg>
        <pc:picChg chg="add mod">
          <ac:chgData name="Thomas Stensitzki" userId="75cafe6b-2f2a-469b-85c4-eec3b9c972ba" providerId="ADAL" clId="{CD1CC0E3-368A-4CB3-AC23-28957B7A197C}" dt="2022-06-07T18:59:36.623" v="18169"/>
          <ac:picMkLst>
            <pc:docMk/>
            <pc:sldMk cId="3727353079" sldId="339"/>
            <ac:picMk id="4" creationId="{D96AC1A0-D781-48C6-8A5D-0A685849A8EC}"/>
          </ac:picMkLst>
        </pc:picChg>
      </pc:sldChg>
      <pc:sldChg chg="modSp add mod">
        <pc:chgData name="Thomas Stensitzki" userId="75cafe6b-2f2a-469b-85c4-eec3b9c972ba" providerId="ADAL" clId="{CD1CC0E3-368A-4CB3-AC23-28957B7A197C}" dt="2022-06-07T18:59:20.033" v="18167" actId="20577"/>
        <pc:sldMkLst>
          <pc:docMk/>
          <pc:sldMk cId="698658540" sldId="340"/>
        </pc:sldMkLst>
        <pc:spChg chg="mod">
          <ac:chgData name="Thomas Stensitzki" userId="75cafe6b-2f2a-469b-85c4-eec3b9c972ba" providerId="ADAL" clId="{CD1CC0E3-368A-4CB3-AC23-28957B7A197C}" dt="2022-06-07T18:59:20.033" v="18167" actId="20577"/>
          <ac:spMkLst>
            <pc:docMk/>
            <pc:sldMk cId="698658540" sldId="340"/>
            <ac:spMk id="3" creationId="{D6785CE5-D932-4C90-BB6A-10272B67179B}"/>
          </ac:spMkLst>
        </pc:spChg>
      </pc:sldChg>
      <pc:sldChg chg="addSp delSp modSp new mod modClrScheme modAnim chgLayout">
        <pc:chgData name="Thomas Stensitzki" userId="75cafe6b-2f2a-469b-85c4-eec3b9c972ba" providerId="ADAL" clId="{CD1CC0E3-368A-4CB3-AC23-28957B7A197C}" dt="2022-06-07T19:11:31.097" v="18767"/>
        <pc:sldMkLst>
          <pc:docMk/>
          <pc:sldMk cId="1101963652" sldId="341"/>
        </pc:sldMkLst>
        <pc:spChg chg="del mod ord">
          <ac:chgData name="Thomas Stensitzki" userId="75cafe6b-2f2a-469b-85c4-eec3b9c972ba" providerId="ADAL" clId="{CD1CC0E3-368A-4CB3-AC23-28957B7A197C}" dt="2022-06-07T19:02:56.322" v="18186" actId="700"/>
          <ac:spMkLst>
            <pc:docMk/>
            <pc:sldMk cId="1101963652" sldId="341"/>
            <ac:spMk id="2" creationId="{9FFDCD83-8DCA-44C7-8FBE-2D050C1F908A}"/>
          </ac:spMkLst>
        </pc:spChg>
        <pc:spChg chg="del mod ord">
          <ac:chgData name="Thomas Stensitzki" userId="75cafe6b-2f2a-469b-85c4-eec3b9c972ba" providerId="ADAL" clId="{CD1CC0E3-368A-4CB3-AC23-28957B7A197C}" dt="2022-06-07T19:02:56.322" v="18186" actId="700"/>
          <ac:spMkLst>
            <pc:docMk/>
            <pc:sldMk cId="1101963652" sldId="341"/>
            <ac:spMk id="3" creationId="{076F35E3-C172-43B8-8CC5-9258788F047A}"/>
          </ac:spMkLst>
        </pc:spChg>
        <pc:spChg chg="add mod ord">
          <ac:chgData name="Thomas Stensitzki" userId="75cafe6b-2f2a-469b-85c4-eec3b9c972ba" providerId="ADAL" clId="{CD1CC0E3-368A-4CB3-AC23-28957B7A197C}" dt="2022-06-07T19:03:44.690" v="18215" actId="20577"/>
          <ac:spMkLst>
            <pc:docMk/>
            <pc:sldMk cId="1101963652" sldId="341"/>
            <ac:spMk id="4" creationId="{995E5697-0982-49C2-A058-C7A05472EDAF}"/>
          </ac:spMkLst>
        </pc:spChg>
        <pc:spChg chg="add mod ord">
          <ac:chgData name="Thomas Stensitzki" userId="75cafe6b-2f2a-469b-85c4-eec3b9c972ba" providerId="ADAL" clId="{CD1CC0E3-368A-4CB3-AC23-28957B7A197C}" dt="2022-06-07T19:10:04.615" v="18749" actId="20577"/>
          <ac:spMkLst>
            <pc:docMk/>
            <pc:sldMk cId="1101963652" sldId="341"/>
            <ac:spMk id="5" creationId="{5183253D-071E-4C7E-B1A7-E60E423F3593}"/>
          </ac:spMkLst>
        </pc:spChg>
      </pc:sldChg>
      <pc:sldChg chg="modSp add mod modAnim">
        <pc:chgData name="Thomas Stensitzki" userId="75cafe6b-2f2a-469b-85c4-eec3b9c972ba" providerId="ADAL" clId="{CD1CC0E3-368A-4CB3-AC23-28957B7A197C}" dt="2022-06-07T19:11:42.161" v="18769"/>
        <pc:sldMkLst>
          <pc:docMk/>
          <pc:sldMk cId="474694019" sldId="342"/>
        </pc:sldMkLst>
        <pc:spChg chg="mod">
          <ac:chgData name="Thomas Stensitzki" userId="75cafe6b-2f2a-469b-85c4-eec3b9c972ba" providerId="ADAL" clId="{CD1CC0E3-368A-4CB3-AC23-28957B7A197C}" dt="2022-06-07T19:10:34.976" v="18755" actId="14"/>
          <ac:spMkLst>
            <pc:docMk/>
            <pc:sldMk cId="474694019" sldId="342"/>
            <ac:spMk id="5" creationId="{5183253D-071E-4C7E-B1A7-E60E423F3593}"/>
          </ac:spMkLst>
        </pc:spChg>
      </pc:sldChg>
      <pc:sldChg chg="addSp delSp modSp new mod modClrScheme chgLayout">
        <pc:chgData name="Thomas Stensitzki" userId="75cafe6b-2f2a-469b-85c4-eec3b9c972ba" providerId="ADAL" clId="{CD1CC0E3-368A-4CB3-AC23-28957B7A197C}" dt="2022-06-07T19:11:18.101" v="18765" actId="20577"/>
        <pc:sldMkLst>
          <pc:docMk/>
          <pc:sldMk cId="1717062260" sldId="343"/>
        </pc:sldMkLst>
        <pc:spChg chg="del mod ord">
          <ac:chgData name="Thomas Stensitzki" userId="75cafe6b-2f2a-469b-85c4-eec3b9c972ba" providerId="ADAL" clId="{CD1CC0E3-368A-4CB3-AC23-28957B7A197C}" dt="2022-06-07T19:11:15.013" v="18758" actId="700"/>
          <ac:spMkLst>
            <pc:docMk/>
            <pc:sldMk cId="1717062260" sldId="343"/>
            <ac:spMk id="2" creationId="{6EE5F6AA-7DCB-4894-979B-99DD0F87607D}"/>
          </ac:spMkLst>
        </pc:spChg>
        <pc:spChg chg="del mod ord">
          <ac:chgData name="Thomas Stensitzki" userId="75cafe6b-2f2a-469b-85c4-eec3b9c972ba" providerId="ADAL" clId="{CD1CC0E3-368A-4CB3-AC23-28957B7A197C}" dt="2022-06-07T19:11:15.013" v="18758" actId="700"/>
          <ac:spMkLst>
            <pc:docMk/>
            <pc:sldMk cId="1717062260" sldId="343"/>
            <ac:spMk id="3" creationId="{E6270D94-65BA-428A-89DE-278F8EA4CE44}"/>
          </ac:spMkLst>
        </pc:spChg>
        <pc:spChg chg="add mod ord">
          <ac:chgData name="Thomas Stensitzki" userId="75cafe6b-2f2a-469b-85c4-eec3b9c972ba" providerId="ADAL" clId="{CD1CC0E3-368A-4CB3-AC23-28957B7A197C}" dt="2022-06-07T19:11:18.101" v="18765" actId="20577"/>
          <ac:spMkLst>
            <pc:docMk/>
            <pc:sldMk cId="1717062260" sldId="343"/>
            <ac:spMk id="4" creationId="{8C007985-9AC5-4F29-A20B-0736B21B80A5}"/>
          </ac:spMkLst>
        </pc:spChg>
        <pc:spChg chg="add mod ord">
          <ac:chgData name="Thomas Stensitzki" userId="75cafe6b-2f2a-469b-85c4-eec3b9c972ba" providerId="ADAL" clId="{CD1CC0E3-368A-4CB3-AC23-28957B7A197C}" dt="2022-06-07T19:11:15.013" v="18758" actId="700"/>
          <ac:spMkLst>
            <pc:docMk/>
            <pc:sldMk cId="1717062260" sldId="343"/>
            <ac:spMk id="5" creationId="{2FE828AF-367C-44A9-A9CD-DAC9AA2CA658}"/>
          </ac:spMkLst>
        </pc:spChg>
      </pc:sldChg>
      <pc:sldChg chg="new del">
        <pc:chgData name="Thomas Stensitzki" userId="75cafe6b-2f2a-469b-85c4-eec3b9c972ba" providerId="ADAL" clId="{CD1CC0E3-368A-4CB3-AC23-28957B7A197C}" dt="2022-06-07T19:13:22.522" v="18774" actId="47"/>
        <pc:sldMkLst>
          <pc:docMk/>
          <pc:sldMk cId="1827125941" sldId="344"/>
        </pc:sldMkLst>
      </pc:sldChg>
      <pc:sldChg chg="modSp add mod ord">
        <pc:chgData name="Thomas Stensitzki" userId="75cafe6b-2f2a-469b-85c4-eec3b9c972ba" providerId="ADAL" clId="{CD1CC0E3-368A-4CB3-AC23-28957B7A197C}" dt="2022-06-07T19:15:14.955" v="18855" actId="20577"/>
        <pc:sldMkLst>
          <pc:docMk/>
          <pc:sldMk cId="3773750098" sldId="345"/>
        </pc:sldMkLst>
        <pc:spChg chg="mod">
          <ac:chgData name="Thomas Stensitzki" userId="75cafe6b-2f2a-469b-85c4-eec3b9c972ba" providerId="ADAL" clId="{CD1CC0E3-368A-4CB3-AC23-28957B7A197C}" dt="2022-06-07T19:15:14.955" v="18855" actId="20577"/>
          <ac:spMkLst>
            <pc:docMk/>
            <pc:sldMk cId="3773750098" sldId="345"/>
            <ac:spMk id="66" creationId="{B13044FB-DD85-3818-5696-B6DA50AC1168}"/>
          </ac:spMkLst>
        </pc:spChg>
      </pc:sldChg>
      <pc:sldChg chg="modSp add mod ord">
        <pc:chgData name="Thomas Stensitzki" userId="75cafe6b-2f2a-469b-85c4-eec3b9c972ba" providerId="ADAL" clId="{CD1CC0E3-368A-4CB3-AC23-28957B7A197C}" dt="2022-06-07T19:27:47.751" v="18872"/>
        <pc:sldMkLst>
          <pc:docMk/>
          <pc:sldMk cId="2172517362" sldId="346"/>
        </pc:sldMkLst>
        <pc:spChg chg="mod">
          <ac:chgData name="Thomas Stensitzki" userId="75cafe6b-2f2a-469b-85c4-eec3b9c972ba" providerId="ADAL" clId="{CD1CC0E3-368A-4CB3-AC23-28957B7A197C}" dt="2022-06-07T19:27:47.751" v="18872"/>
          <ac:spMkLst>
            <pc:docMk/>
            <pc:sldMk cId="2172517362" sldId="346"/>
            <ac:spMk id="4" creationId="{D8D088A9-9A3C-496F-9A8C-E0BF9C177212}"/>
          </ac:spMkLst>
        </pc:spChg>
      </pc:sldChg>
      <pc:sldChg chg="add">
        <pc:chgData name="Thomas Stensitzki" userId="75cafe6b-2f2a-469b-85c4-eec3b9c972ba" providerId="ADAL" clId="{CD1CC0E3-368A-4CB3-AC23-28957B7A197C}" dt="2022-06-08T09:10:44.569" v="19001"/>
        <pc:sldMkLst>
          <pc:docMk/>
          <pc:sldMk cId="3884861773" sldId="347"/>
        </pc:sldMkLst>
      </pc:sldChg>
      <pc:sldChg chg="add">
        <pc:chgData name="Thomas Stensitzki" userId="75cafe6b-2f2a-469b-85c4-eec3b9c972ba" providerId="ADAL" clId="{CD1CC0E3-368A-4CB3-AC23-28957B7A197C}" dt="2022-06-08T09:11:15.441" v="19002"/>
        <pc:sldMkLst>
          <pc:docMk/>
          <pc:sldMk cId="3937053903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A8678-8025-4FA0-B294-7A9F1412CFF9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D3105-6986-41E0-8609-CA8BFFC6B0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531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3105-6986-41E0-8609-CA8BFFC6B0F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3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https://docs.microsoft.com/en-us/microsoft-365/compliance/data-encryption-in-odb-and-spo?view=o365-worldwide</a:t>
            </a:r>
          </a:p>
          <a:p>
            <a:endParaRPr lang="de-DE" dirty="0"/>
          </a:p>
          <a:p>
            <a:r>
              <a:rPr lang="de-DE" dirty="0"/>
              <a:t>https://aka.ms/dataencryption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3105-6986-41E0-8609-CA8BFFC6B0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86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More on </a:t>
            </a:r>
            <a:r>
              <a:rPr lang="de-DE" dirty="0" err="1"/>
              <a:t>exact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match https://docs.microsoft.com/microsoft-365/compliance/sit-get-started-exact-data-match-based-sits-overview?view=o365-worldwide&amp;WT.mc_id=M365-MVP-5003086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3105-6986-41E0-8609-CA8BFFC6B0F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367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3105-6986-41E0-8609-CA8BFFC6B0F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54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3105-6986-41E0-8609-CA8BFFC6B0F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98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3105-6986-41E0-8609-CA8BFFC6B0F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81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More on </a:t>
            </a:r>
            <a:r>
              <a:rPr lang="de-DE" dirty="0" err="1"/>
              <a:t>exact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match https://docs.microsoft.com/microsoft-365/compliance/sit-get-started-exact-data-match-based-sits-overview?view=o365-worldwide&amp;WT.mc_id=M365-MVP-5003086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3105-6986-41E0-8609-CA8BFFC6B0F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110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Microsoft </a:t>
            </a:r>
            <a:r>
              <a:rPr lang="de-DE" dirty="0" err="1"/>
              <a:t>Cybersecurity</a:t>
            </a:r>
            <a:r>
              <a:rPr lang="de-DE" dirty="0"/>
              <a:t> Reference </a:t>
            </a:r>
            <a:r>
              <a:rPr lang="de-DE" dirty="0" err="1"/>
              <a:t>Architectures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3105-6986-41E0-8609-CA8BFFC6B0FE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1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96" r:id="rId9"/>
    <p:sldLayoutId id="2147483697" r:id="rId10"/>
    <p:sldLayoutId id="2147483700" r:id="rId11"/>
    <p:sldLayoutId id="2147483662" r:id="rId12"/>
    <p:sldLayoutId id="2147483691" r:id="rId13"/>
    <p:sldLayoutId id="2147483693" r:id="rId14"/>
    <p:sldLayoutId id="2147483656" r:id="rId15"/>
    <p:sldLayoutId id="2147483657" r:id="rId16"/>
    <p:sldLayoutId id="2147483694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72" r:id="rId4"/>
    <p:sldLayoutId id="2147483674" r:id="rId5"/>
    <p:sldLayoutId id="2147483676" r:id="rId6"/>
    <p:sldLayoutId id="2147483678" r:id="rId7"/>
    <p:sldLayoutId id="2147483680" r:id="rId8"/>
    <p:sldLayoutId id="2147483698" r:id="rId9"/>
    <p:sldLayoutId id="2147483699" r:id="rId10"/>
    <p:sldLayoutId id="2147483701" r:id="rId11"/>
    <p:sldLayoutId id="2147483687" r:id="rId12"/>
    <p:sldLayoutId id="2147483690" r:id="rId13"/>
    <p:sldLayoutId id="2147483692" r:id="rId14"/>
    <p:sldLayoutId id="2147483684" r:id="rId15"/>
    <p:sldLayoutId id="2147483686" r:id="rId16"/>
    <p:sldLayoutId id="2147483682" r:id="rId17"/>
    <p:sldLayoutId id="21474836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18" Type="http://schemas.openxmlformats.org/officeDocument/2006/relationships/image" Target="../media/image52.emf"/><Relationship Id="rId3" Type="http://schemas.openxmlformats.org/officeDocument/2006/relationships/hyperlink" Target="https://aka.ms/dataencryption" TargetMode="External"/><Relationship Id="rId21" Type="http://schemas.openxmlformats.org/officeDocument/2006/relationships/image" Target="../media/image55.emf"/><Relationship Id="rId7" Type="http://schemas.openxmlformats.org/officeDocument/2006/relationships/image" Target="../media/image41.emf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png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svg"/><Relationship Id="rId15" Type="http://schemas.openxmlformats.org/officeDocument/2006/relationships/image" Target="../media/image49.png"/><Relationship Id="rId23" Type="http://schemas.openxmlformats.org/officeDocument/2006/relationships/image" Target="../media/image57.emf"/><Relationship Id="rId10" Type="http://schemas.openxmlformats.org/officeDocument/2006/relationships/image" Target="../media/image44.emf"/><Relationship Id="rId19" Type="http://schemas.openxmlformats.org/officeDocument/2006/relationships/image" Target="../media/image53.emf"/><Relationship Id="rId4" Type="http://schemas.openxmlformats.org/officeDocument/2006/relationships/image" Target="../media/image38.png"/><Relationship Id="rId9" Type="http://schemas.openxmlformats.org/officeDocument/2006/relationships/image" Target="../media/image43.emf"/><Relationship Id="rId14" Type="http://schemas.openxmlformats.org/officeDocument/2006/relationships/image" Target="../media/image48.png"/><Relationship Id="rId22" Type="http://schemas.openxmlformats.org/officeDocument/2006/relationships/image" Target="../media/image5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365maps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microsoft-365/compliance/customer-key-availability-key-roll?view=o365-worldwide&amp;WT.mc_id=M365-MVP-5003086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rack.microsoft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aka.ms/MCRA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tensitzki" TargetMode="External"/><Relationship Id="rId7" Type="http://schemas.openxmlformats.org/officeDocument/2006/relationships/image" Target="../media/image32.png"/><Relationship Id="rId2" Type="http://schemas.openxmlformats.org/officeDocument/2006/relationships/hyperlink" Target="mailto:Thomas.Stensitzki@Granikos.e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linktr.ee/stensitzki" TargetMode="External"/><Relationship Id="rId4" Type="http://schemas.openxmlformats.org/officeDocument/2006/relationships/hyperlink" Target="https://www.linkedin.com/in/thomasstensitzki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microsoft-365/compliance/technical-reference-details-about-encryption?toc=%2Fcompliance%2Fassurance%2Ftoc.json&amp;bc=%2Fcompliance%2Fassurance%2Fbreadcrumb%2Ftoc.json&amp;view=o365-worldwide&amp;WT.mc_id=M365-MVP-5003086" TargetMode="External"/><Relationship Id="rId3" Type="http://schemas.openxmlformats.org/officeDocument/2006/relationships/hyperlink" Target="https://docs.microsoft.com/microsoft-365/compliance/customer-key-availability-key-roll?view=o365-worldwide&amp;WT.mc_id=M365-MVP-5003086" TargetMode="External"/><Relationship Id="rId7" Type="http://schemas.openxmlformats.org/officeDocument/2006/relationships/hyperlink" Target="https://docs.microsoft.com/microsoft-365/enterprise/multi-geo-ediscovery-configuration?view=o365-worldwide&amp;WT.mc_id=M365-MVP-5003086" TargetMode="External"/><Relationship Id="rId12" Type="http://schemas.openxmlformats.org/officeDocument/2006/relationships/hyperlink" Target="https://docs.microsoft.com/microsoft-365/compliance/sit-get-started-exact-data-match-based-sits-overview?view=o365-worldwide&amp;WT.mc_id=M365-MVP-5003086" TargetMode="External"/><Relationship Id="rId2" Type="http://schemas.openxmlformats.org/officeDocument/2006/relationships/hyperlink" Target="https://techcommunity.microsoft.com/t5/security-compliance-and-identity/understanding-microsoft-information-protection-encryption-key/ba-p/2214589?WT.mc_id=EM-MVP-5003086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cs.microsoft.com/compliance/assurance/assurance-encryption-for-microsoft-365-services?WT.mc_id=M365-MVP-5003086" TargetMode="External"/><Relationship Id="rId11" Type="http://schemas.openxmlformats.org/officeDocument/2006/relationships/hyperlink" Target="https://docs.microsoft.com/microsoft-365/compliance/double-key-encryption?view=o365-worldwide&amp;WT.mc_id=M365-MVP-5003086" TargetMode="External"/><Relationship Id="rId5" Type="http://schemas.openxmlformats.org/officeDocument/2006/relationships/hyperlink" Target="https://docs.microsoft.com/microsoft-365/compliance/customer-key-overview?view=o365-worldwide&amp;WT.mc_id=M365-MVP-5003086#encryption-ciphers-used-by-customer-key" TargetMode="External"/><Relationship Id="rId10" Type="http://schemas.openxmlformats.org/officeDocument/2006/relationships/hyperlink" Target="https://m365maps.com/" TargetMode="External"/><Relationship Id="rId4" Type="http://schemas.openxmlformats.org/officeDocument/2006/relationships/hyperlink" Target="https://docs.microsoft.com/exchange/mailbox-migration/office-365-migration-best-practices?WT.mc_id=M365-MVP-5003086#move-requests-in-the-microsoft-365-or-office-365-service" TargetMode="External"/><Relationship Id="rId9" Type="http://schemas.openxmlformats.org/officeDocument/2006/relationships/hyperlink" Target="https://docs.microsoft.com/azure/role-based-access-control/role-assignments-portal?tabs=current&amp;WT.mc_id=EM-MVP-5003086#step-3-select-the-appropriate-rol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zure/security/fundamentals/encryption-overview?WT.mc_id=M365-MVP-500308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Securing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Microsoft 365 data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with service encryption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9452-43D3-1885-E61C-7567F54E3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Thomas Stensitzki</a:t>
            </a:r>
          </a:p>
        </p:txBody>
      </p:sp>
    </p:spTree>
    <p:extLst>
      <p:ext uri="{BB962C8B-B14F-4D97-AF65-F5344CB8AC3E}">
        <p14:creationId xmlns:p14="http://schemas.microsoft.com/office/powerpoint/2010/main" val="285495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9A08D-C9DC-4E25-81FA-B5FBA132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Encryption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361C5CE-D44B-4FF6-8362-036CF1C7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1AB11-2F5B-4877-9EA1-C2069CE946A1}"/>
              </a:ext>
            </a:extLst>
          </p:cNvPr>
          <p:cNvSpPr>
            <a:spLocks noGrp="1"/>
          </p:cNvSpPr>
          <p:nvPr>
            <p:ph sz="quarter" idx="4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Microsoft 365 Standard </a:t>
            </a:r>
          </a:p>
          <a:p>
            <a:r>
              <a:rPr lang="en-US" b="1" dirty="0"/>
              <a:t>BitLocker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Filesystem encryption in </a:t>
            </a:r>
            <a:r>
              <a:rPr lang="en-US" dirty="0"/>
              <a:t>Microsoft data centers</a:t>
            </a:r>
          </a:p>
          <a:p>
            <a:r>
              <a:rPr lang="en-US" b="1" dirty="0"/>
              <a:t>Shredded Storage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File chunk encryption with AES-256 keys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 descr="Diagramm illustrating AES-256 drive encryption in Microsoft 365 data centers">
            <a:extLst>
              <a:ext uri="{FF2B5EF4-FFF2-40B4-BE49-F238E27FC236}">
                <a16:creationId xmlns:a16="http://schemas.microsoft.com/office/drawing/2014/main" id="{4A75A439-BF94-44FD-A4CC-F3E186BB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821" y="1513707"/>
            <a:ext cx="3956647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3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09228C1-881B-414C-B5BA-DB87375E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Shredded Storage in</a:t>
            </a:r>
            <a:br>
              <a:rPr lang="en-US"/>
            </a:br>
            <a:r>
              <a:rPr lang="en-US"/>
              <a:t>SharePoint Online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7B7692-85F4-4645-8E24-53BA1C1D364D}"/>
              </a:ext>
            </a:extLst>
          </p:cNvPr>
          <p:cNvSpPr txBox="1"/>
          <p:nvPr/>
        </p:nvSpPr>
        <p:spPr>
          <a:xfrm>
            <a:off x="1229033" y="6485190"/>
            <a:ext cx="3689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https://aka.ms/dataencryption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7" name="Key-Store" descr="A diagram showing the central key store for storing Azure container encryption keys.">
            <a:extLst>
              <a:ext uri="{FF2B5EF4-FFF2-40B4-BE49-F238E27FC236}">
                <a16:creationId xmlns:a16="http://schemas.microsoft.com/office/drawing/2014/main" id="{56FDDA26-19C3-4706-845F-49BC7A45DA01}"/>
              </a:ext>
            </a:extLst>
          </p:cNvPr>
          <p:cNvGrpSpPr/>
          <p:nvPr/>
        </p:nvGrpSpPr>
        <p:grpSpPr>
          <a:xfrm>
            <a:off x="8003629" y="2547670"/>
            <a:ext cx="1699603" cy="1986089"/>
            <a:chOff x="8003629" y="2547670"/>
            <a:chExt cx="1699603" cy="1986089"/>
          </a:xfrm>
        </p:grpSpPr>
        <p:sp>
          <p:nvSpPr>
            <p:cNvPr id="8" name="Rechteck 7" descr="A diagram showing the central key store for storing Azure container encryption keys.">
              <a:extLst>
                <a:ext uri="{FF2B5EF4-FFF2-40B4-BE49-F238E27FC236}">
                  <a16:creationId xmlns:a16="http://schemas.microsoft.com/office/drawing/2014/main" id="{CB78119F-AAE9-4C4F-A36B-797185F9603B}"/>
                </a:ext>
              </a:extLst>
            </p:cNvPr>
            <p:cNvSpPr/>
            <p:nvPr/>
          </p:nvSpPr>
          <p:spPr>
            <a:xfrm>
              <a:off x="8003631" y="2890245"/>
              <a:ext cx="1699601" cy="164351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9D8DAB4-C1C5-4514-B58A-977E9C9AFC6F}"/>
                </a:ext>
              </a:extLst>
            </p:cNvPr>
            <p:cNvSpPr txBox="1"/>
            <p:nvPr/>
          </p:nvSpPr>
          <p:spPr>
            <a:xfrm>
              <a:off x="8003629" y="2547670"/>
              <a:ext cx="1699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</a:rPr>
                <a:t>Key Store</a:t>
              </a:r>
            </a:p>
          </p:txBody>
        </p:sp>
      </p:grpSp>
      <p:sp>
        <p:nvSpPr>
          <p:cNvPr id="10" name="Rechteck 9" descr="A diagram showing two full document icons with individual encryption keys and a document shredded into four chunks, one encryption key per chunk">
            <a:extLst>
              <a:ext uri="{FF2B5EF4-FFF2-40B4-BE49-F238E27FC236}">
                <a16:creationId xmlns:a16="http://schemas.microsoft.com/office/drawing/2014/main" id="{C09E2D2A-0587-4909-9FFB-DA20A0836BE2}"/>
              </a:ext>
            </a:extLst>
          </p:cNvPr>
          <p:cNvSpPr/>
          <p:nvPr/>
        </p:nvSpPr>
        <p:spPr>
          <a:xfrm>
            <a:off x="217808" y="2907598"/>
            <a:ext cx="3321552" cy="1643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Azure-Storage" descr="A diagram with fout Azure storage containers used for storing full documents or document chunks.">
            <a:extLst>
              <a:ext uri="{FF2B5EF4-FFF2-40B4-BE49-F238E27FC236}">
                <a16:creationId xmlns:a16="http://schemas.microsoft.com/office/drawing/2014/main" id="{ED50806C-FBCC-4766-BDF8-DD0EC3286955}"/>
              </a:ext>
            </a:extLst>
          </p:cNvPr>
          <p:cNvGrpSpPr/>
          <p:nvPr/>
        </p:nvGrpSpPr>
        <p:grpSpPr>
          <a:xfrm>
            <a:off x="4110718" y="2547670"/>
            <a:ext cx="3321554" cy="2003442"/>
            <a:chOff x="4110718" y="2547670"/>
            <a:chExt cx="3321554" cy="2003442"/>
          </a:xfrm>
        </p:grpSpPr>
        <p:sp>
          <p:nvSpPr>
            <p:cNvPr id="12" name="Rechteck 11" descr="A diagram with fout Azure storage containers used for storing full documents or document chunks.">
              <a:extLst>
                <a:ext uri="{FF2B5EF4-FFF2-40B4-BE49-F238E27FC236}">
                  <a16:creationId xmlns:a16="http://schemas.microsoft.com/office/drawing/2014/main" id="{BF1E4F2C-E6D2-47F1-A13D-C00A0180A92A}"/>
                </a:ext>
              </a:extLst>
            </p:cNvPr>
            <p:cNvSpPr/>
            <p:nvPr/>
          </p:nvSpPr>
          <p:spPr>
            <a:xfrm>
              <a:off x="4110719" y="2907598"/>
              <a:ext cx="3321553" cy="164351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EB56F60-FEBC-40CF-95D7-5973EF0F7195}"/>
                </a:ext>
              </a:extLst>
            </p:cNvPr>
            <p:cNvSpPr txBox="1"/>
            <p:nvPr/>
          </p:nvSpPr>
          <p:spPr>
            <a:xfrm>
              <a:off x="4110718" y="2547670"/>
              <a:ext cx="3321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</a:rPr>
                <a:t>Azure Storage Containers </a:t>
              </a:r>
            </a:p>
          </p:txBody>
        </p:sp>
      </p:grpSp>
      <p:grpSp>
        <p:nvGrpSpPr>
          <p:cNvPr id="14" name="Content-Database" descr="A diagram showing a SharePoint Online content database for storing document and chunk encryption keys.">
            <a:extLst>
              <a:ext uri="{FF2B5EF4-FFF2-40B4-BE49-F238E27FC236}">
                <a16:creationId xmlns:a16="http://schemas.microsoft.com/office/drawing/2014/main" id="{4EFEBC18-3FC6-42B8-B803-6FC94472BEF8}"/>
              </a:ext>
            </a:extLst>
          </p:cNvPr>
          <p:cNvGrpSpPr/>
          <p:nvPr/>
        </p:nvGrpSpPr>
        <p:grpSpPr>
          <a:xfrm>
            <a:off x="10141241" y="2547670"/>
            <a:ext cx="2180500" cy="1982068"/>
            <a:chOff x="10141241" y="2547670"/>
            <a:chExt cx="2180500" cy="1982068"/>
          </a:xfrm>
        </p:grpSpPr>
        <p:sp>
          <p:nvSpPr>
            <p:cNvPr id="15" name="Rechteck 14" descr="A diagram showing a SharePoint Online content database for storing document and chunk encryption keys.">
              <a:extLst>
                <a:ext uri="{FF2B5EF4-FFF2-40B4-BE49-F238E27FC236}">
                  <a16:creationId xmlns:a16="http://schemas.microsoft.com/office/drawing/2014/main" id="{3204E339-D8EB-4232-954C-AE1B36871EF4}"/>
                </a:ext>
              </a:extLst>
            </p:cNvPr>
            <p:cNvSpPr/>
            <p:nvPr/>
          </p:nvSpPr>
          <p:spPr>
            <a:xfrm>
              <a:off x="10274590" y="2886224"/>
              <a:ext cx="1699601" cy="164351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50C7734-443A-4139-9567-908A20CA6387}"/>
                </a:ext>
              </a:extLst>
            </p:cNvPr>
            <p:cNvSpPr txBox="1"/>
            <p:nvPr/>
          </p:nvSpPr>
          <p:spPr>
            <a:xfrm>
              <a:off x="10141241" y="2547670"/>
              <a:ext cx="2180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chemeClr val="bg1"/>
                  </a:solidFill>
                </a:rPr>
                <a:t>Content Database</a:t>
              </a:r>
            </a:p>
          </p:txBody>
        </p:sp>
      </p:grpSp>
      <p:pic>
        <p:nvPicPr>
          <p:cNvPr id="17" name="Content-Database" descr="Datenbank mit einfarbiger Füllung">
            <a:extLst>
              <a:ext uri="{FF2B5EF4-FFF2-40B4-BE49-F238E27FC236}">
                <a16:creationId xmlns:a16="http://schemas.microsoft.com/office/drawing/2014/main" id="{87645918-E87D-43CD-9E18-9C9396A88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598" y="3233410"/>
            <a:ext cx="914400" cy="914400"/>
          </a:xfrm>
          <a:prstGeom prst="rect">
            <a:avLst/>
          </a:prstGeom>
        </p:spPr>
      </p:pic>
      <p:sp>
        <p:nvSpPr>
          <p:cNvPr id="18" name="Label-Chunks" descr="Speech bubble with the word &quot;Chunks&quot;, pointing to the four doucment chunks.">
            <a:extLst>
              <a:ext uri="{FF2B5EF4-FFF2-40B4-BE49-F238E27FC236}">
                <a16:creationId xmlns:a16="http://schemas.microsoft.com/office/drawing/2014/main" id="{614A9D64-D07B-4B4D-91DA-7E3F0A428492}"/>
              </a:ext>
            </a:extLst>
          </p:cNvPr>
          <p:cNvSpPr/>
          <p:nvPr/>
        </p:nvSpPr>
        <p:spPr>
          <a:xfrm>
            <a:off x="1210066" y="5048041"/>
            <a:ext cx="1863617" cy="449136"/>
          </a:xfrm>
          <a:prstGeom prst="wedgeRoundRectCallout">
            <a:avLst>
              <a:gd name="adj1" fmla="val 38956"/>
              <a:gd name="adj2" fmla="val -208845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Chunks</a:t>
            </a:r>
          </a:p>
        </p:txBody>
      </p:sp>
      <p:sp>
        <p:nvSpPr>
          <p:cNvPr id="19" name="Textfeld 18" descr="A diagram showing two full document icons with individual encryption keys and a document shredded into four chunks, one encryption key per chunk">
            <a:extLst>
              <a:ext uri="{FF2B5EF4-FFF2-40B4-BE49-F238E27FC236}">
                <a16:creationId xmlns:a16="http://schemas.microsoft.com/office/drawing/2014/main" id="{5529F6D7-114A-4264-8E3D-501244FE2EE9}"/>
              </a:ext>
            </a:extLst>
          </p:cNvPr>
          <p:cNvSpPr txBox="1"/>
          <p:nvPr/>
        </p:nvSpPr>
        <p:spPr>
          <a:xfrm>
            <a:off x="217807" y="2551515"/>
            <a:ext cx="3321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Encrypted Files</a:t>
            </a:r>
          </a:p>
        </p:txBody>
      </p:sp>
      <p:pic>
        <p:nvPicPr>
          <p:cNvPr id="20" name="Storage-Containers" descr="Four Azure Storage Containers">
            <a:extLst>
              <a:ext uri="{FF2B5EF4-FFF2-40B4-BE49-F238E27FC236}">
                <a16:creationId xmlns:a16="http://schemas.microsoft.com/office/drawing/2014/main" id="{AD8684A3-8CC1-4EB0-932F-CAB68403A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577" y="3277528"/>
            <a:ext cx="2945832" cy="564299"/>
          </a:xfrm>
          <a:prstGeom prst="rect">
            <a:avLst/>
          </a:prstGeom>
        </p:spPr>
      </p:pic>
      <p:pic>
        <p:nvPicPr>
          <p:cNvPr id="21" name="Key-A" descr="Azure Key A">
            <a:extLst>
              <a:ext uri="{FF2B5EF4-FFF2-40B4-BE49-F238E27FC236}">
                <a16:creationId xmlns:a16="http://schemas.microsoft.com/office/drawing/2014/main" id="{0BC3E90A-B772-446C-BF9C-8B82D1DABB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746" y="3916071"/>
            <a:ext cx="257175" cy="495300"/>
          </a:xfrm>
          <a:prstGeom prst="rect">
            <a:avLst/>
          </a:prstGeom>
        </p:spPr>
      </p:pic>
      <p:pic>
        <p:nvPicPr>
          <p:cNvPr id="22" name="Key-B" descr="Azure Key B">
            <a:extLst>
              <a:ext uri="{FF2B5EF4-FFF2-40B4-BE49-F238E27FC236}">
                <a16:creationId xmlns:a16="http://schemas.microsoft.com/office/drawing/2014/main" id="{A808910C-9141-4073-BB1A-A8C30A8A5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631" y="3897971"/>
            <a:ext cx="257175" cy="495300"/>
          </a:xfrm>
          <a:prstGeom prst="rect">
            <a:avLst/>
          </a:prstGeom>
        </p:spPr>
      </p:pic>
      <p:pic>
        <p:nvPicPr>
          <p:cNvPr id="23" name="Key-C" descr="Azure Key C">
            <a:extLst>
              <a:ext uri="{FF2B5EF4-FFF2-40B4-BE49-F238E27FC236}">
                <a16:creationId xmlns:a16="http://schemas.microsoft.com/office/drawing/2014/main" id="{0F6C7F6D-27DA-48DD-A921-C6F7C441BB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3350" y="3897971"/>
            <a:ext cx="257175" cy="495300"/>
          </a:xfrm>
          <a:prstGeom prst="rect">
            <a:avLst/>
          </a:prstGeom>
        </p:spPr>
      </p:pic>
      <p:pic>
        <p:nvPicPr>
          <p:cNvPr id="24" name="Key-D" descr="Azure Key D">
            <a:extLst>
              <a:ext uri="{FF2B5EF4-FFF2-40B4-BE49-F238E27FC236}">
                <a16:creationId xmlns:a16="http://schemas.microsoft.com/office/drawing/2014/main" id="{3DF82030-FC10-48A6-8A72-ECDC1F56BD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1069" y="3889873"/>
            <a:ext cx="257175" cy="495300"/>
          </a:xfrm>
          <a:prstGeom prst="rect">
            <a:avLst/>
          </a:prstGeom>
        </p:spPr>
      </p:pic>
      <p:grpSp>
        <p:nvGrpSpPr>
          <p:cNvPr id="25" name="Key-Store-Database" descr="Key Store Database">
            <a:extLst>
              <a:ext uri="{FF2B5EF4-FFF2-40B4-BE49-F238E27FC236}">
                <a16:creationId xmlns:a16="http://schemas.microsoft.com/office/drawing/2014/main" id="{E42309A9-E186-499C-90D7-0F38B7AABACF}"/>
              </a:ext>
            </a:extLst>
          </p:cNvPr>
          <p:cNvGrpSpPr/>
          <p:nvPr/>
        </p:nvGrpSpPr>
        <p:grpSpPr>
          <a:xfrm>
            <a:off x="8395002" y="3272085"/>
            <a:ext cx="914400" cy="914400"/>
            <a:chOff x="8395002" y="3272085"/>
            <a:chExt cx="914400" cy="914400"/>
          </a:xfrm>
        </p:grpSpPr>
        <p:pic>
          <p:nvPicPr>
            <p:cNvPr id="26" name="Grafik 25" descr="Datenbank mit einfarbiger Füllung">
              <a:extLst>
                <a:ext uri="{FF2B5EF4-FFF2-40B4-BE49-F238E27FC236}">
                  <a16:creationId xmlns:a16="http://schemas.microsoft.com/office/drawing/2014/main" id="{9A5A752E-AF5A-40A8-8FC1-3CC8B980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95002" y="3272085"/>
              <a:ext cx="914400" cy="9144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C0FAEBCB-9C91-4787-8320-86A03BB06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08384" y="3649739"/>
              <a:ext cx="277557" cy="451030"/>
            </a:xfrm>
            <a:prstGeom prst="rect">
              <a:avLst/>
            </a:prstGeom>
          </p:spPr>
        </p:pic>
      </p:grpSp>
      <p:pic>
        <p:nvPicPr>
          <p:cNvPr id="28" name="Chunk-A" descr="Document Chank A">
            <a:extLst>
              <a:ext uri="{FF2B5EF4-FFF2-40B4-BE49-F238E27FC236}">
                <a16:creationId xmlns:a16="http://schemas.microsoft.com/office/drawing/2014/main" id="{158C01F2-0A48-4916-BBC0-E3F5922E56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0154" y="3250046"/>
            <a:ext cx="457240" cy="182896"/>
          </a:xfrm>
          <a:prstGeom prst="rect">
            <a:avLst/>
          </a:prstGeom>
        </p:spPr>
      </p:pic>
      <p:pic>
        <p:nvPicPr>
          <p:cNvPr id="29" name="Chunk-B" descr="Document Chank B">
            <a:extLst>
              <a:ext uri="{FF2B5EF4-FFF2-40B4-BE49-F238E27FC236}">
                <a16:creationId xmlns:a16="http://schemas.microsoft.com/office/drawing/2014/main" id="{E1B81698-9BE5-484E-B0FA-0EE92E26EE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50154" y="3559678"/>
            <a:ext cx="457240" cy="134124"/>
          </a:xfrm>
          <a:prstGeom prst="rect">
            <a:avLst/>
          </a:prstGeom>
        </p:spPr>
      </p:pic>
      <p:pic>
        <p:nvPicPr>
          <p:cNvPr id="30" name="Chunk-C" descr="Document Chank C">
            <a:extLst>
              <a:ext uri="{FF2B5EF4-FFF2-40B4-BE49-F238E27FC236}">
                <a16:creationId xmlns:a16="http://schemas.microsoft.com/office/drawing/2014/main" id="{BAAD22F9-0564-48E4-8688-5926D2395C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0154" y="3827861"/>
            <a:ext cx="457240" cy="140220"/>
          </a:xfrm>
          <a:prstGeom prst="rect">
            <a:avLst/>
          </a:prstGeom>
        </p:spPr>
      </p:pic>
      <p:pic>
        <p:nvPicPr>
          <p:cNvPr id="31" name="Chunk-D" descr="Document Chank D">
            <a:extLst>
              <a:ext uri="{FF2B5EF4-FFF2-40B4-BE49-F238E27FC236}">
                <a16:creationId xmlns:a16="http://schemas.microsoft.com/office/drawing/2014/main" id="{F2BE29BD-5FDA-4EBF-AD1C-DE51437989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0154" y="4099422"/>
            <a:ext cx="457240" cy="195089"/>
          </a:xfrm>
          <a:prstGeom prst="rect">
            <a:avLst/>
          </a:prstGeom>
        </p:spPr>
      </p:pic>
      <p:pic>
        <p:nvPicPr>
          <p:cNvPr id="32" name="Chunk-A-Key">
            <a:extLst>
              <a:ext uri="{FF2B5EF4-FFF2-40B4-BE49-F238E27FC236}">
                <a16:creationId xmlns:a16="http://schemas.microsoft.com/office/drawing/2014/main" id="{25889D35-9B9B-4BB7-90B1-81EF22A5C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3791" y="3212057"/>
            <a:ext cx="165968" cy="260807"/>
          </a:xfrm>
          <a:prstGeom prst="rect">
            <a:avLst/>
          </a:prstGeom>
        </p:spPr>
      </p:pic>
      <p:pic>
        <p:nvPicPr>
          <p:cNvPr id="33" name="Chunk-B-Key">
            <a:extLst>
              <a:ext uri="{FF2B5EF4-FFF2-40B4-BE49-F238E27FC236}">
                <a16:creationId xmlns:a16="http://schemas.microsoft.com/office/drawing/2014/main" id="{11E486D0-B19F-4CB0-91DE-F464FD7E3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95790" y="3496337"/>
            <a:ext cx="165968" cy="260807"/>
          </a:xfrm>
          <a:prstGeom prst="rect">
            <a:avLst/>
          </a:prstGeom>
        </p:spPr>
      </p:pic>
      <p:pic>
        <p:nvPicPr>
          <p:cNvPr id="34" name="Chunk-C-Key">
            <a:extLst>
              <a:ext uri="{FF2B5EF4-FFF2-40B4-BE49-F238E27FC236}">
                <a16:creationId xmlns:a16="http://schemas.microsoft.com/office/drawing/2014/main" id="{BD90B238-60AE-4C9E-8639-23D23D0E5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93791" y="3767568"/>
            <a:ext cx="165968" cy="260807"/>
          </a:xfrm>
          <a:prstGeom prst="rect">
            <a:avLst/>
          </a:prstGeom>
        </p:spPr>
      </p:pic>
      <p:pic>
        <p:nvPicPr>
          <p:cNvPr id="35" name="Chunk-D-Key">
            <a:extLst>
              <a:ext uri="{FF2B5EF4-FFF2-40B4-BE49-F238E27FC236}">
                <a16:creationId xmlns:a16="http://schemas.microsoft.com/office/drawing/2014/main" id="{F8EFB3E9-9B02-41B6-879F-8416BCE8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93791" y="4038799"/>
            <a:ext cx="165968" cy="260807"/>
          </a:xfrm>
          <a:prstGeom prst="rect">
            <a:avLst/>
          </a:prstGeom>
        </p:spPr>
      </p:pic>
      <p:pic>
        <p:nvPicPr>
          <p:cNvPr id="36" name="File-B-Key">
            <a:extLst>
              <a:ext uri="{FF2B5EF4-FFF2-40B4-BE49-F238E27FC236}">
                <a16:creationId xmlns:a16="http://schemas.microsoft.com/office/drawing/2014/main" id="{7E40B6D1-1DB7-4A63-A873-9D3B9A036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3387" y="3629095"/>
            <a:ext cx="200025" cy="314325"/>
          </a:xfrm>
          <a:prstGeom prst="rect">
            <a:avLst/>
          </a:prstGeom>
        </p:spPr>
      </p:pic>
      <p:pic>
        <p:nvPicPr>
          <p:cNvPr id="37" name="File-A-Key">
            <a:extLst>
              <a:ext uri="{FF2B5EF4-FFF2-40B4-BE49-F238E27FC236}">
                <a16:creationId xmlns:a16="http://schemas.microsoft.com/office/drawing/2014/main" id="{D40A3DE1-9588-4273-B582-B9C013FE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2698" y="3629094"/>
            <a:ext cx="200025" cy="314325"/>
          </a:xfrm>
          <a:prstGeom prst="rect">
            <a:avLst/>
          </a:prstGeom>
        </p:spPr>
      </p:pic>
      <p:pic>
        <p:nvPicPr>
          <p:cNvPr id="38" name="File-B">
            <a:extLst>
              <a:ext uri="{FF2B5EF4-FFF2-40B4-BE49-F238E27FC236}">
                <a16:creationId xmlns:a16="http://schemas.microsoft.com/office/drawing/2014/main" id="{BCBB18AA-F736-432C-AC7F-30FC0AAE9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0578" y="3429000"/>
            <a:ext cx="451546" cy="523220"/>
          </a:xfrm>
          <a:prstGeom prst="rect">
            <a:avLst/>
          </a:prstGeom>
        </p:spPr>
      </p:pic>
      <p:pic>
        <p:nvPicPr>
          <p:cNvPr id="39" name="File-A">
            <a:extLst>
              <a:ext uri="{FF2B5EF4-FFF2-40B4-BE49-F238E27FC236}">
                <a16:creationId xmlns:a16="http://schemas.microsoft.com/office/drawing/2014/main" id="{222D351D-CE36-4F51-BE35-6FFE21415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306" y="3429000"/>
            <a:ext cx="451546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0.07708 0.04005 C 0.0931 0.04908 0.11732 0.05394 0.14258 0.05394 C 0.17136 0.05394 0.19453 0.04908 0.21055 0.04005 L 0.28776 -4.44444E-6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4.44444E-6 L 0.09701 0.04005 C 0.11719 0.04908 0.14753 0.05394 0.17943 0.05394 C 0.21563 0.05394 0.24467 0.04908 0.26485 0.04005 L 0.36198 -4.44444E-6 " pathEditMode="relative" rAng="0" ptsTypes="AAA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9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6692 0.03958 C 0.08086 0.04861 0.10846 0.05185 0.12383 0.05347 C 0.13932 0.05532 0.14518 0.05486 0.1595 0.04977 C 0.1845 0.04097 0.18398 0.04259 0.20638 0.02916 " pathEditMode="relative" rAng="0" ptsTypes="AAAAA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1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-3.7037E-6 L 0.08867 0.04005 C 0.10703 0.04908 0.13476 0.05394 0.16393 0.05394 C 0.197 0.05394 0.22357 0.04908 0.24192 0.04005 L 0.33073 -3.7037E-6 " pathEditMode="relative" rAng="0" ptsTypes="AAAAA">
                                      <p:cBhvr>
                                        <p:cTn id="8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-0.00023 L 0.06692 0.03981 C 0.08086 0.04884 0.10195 0.05393 0.12396 0.05393 C 0.14896 0.05393 0.16888 0.04884 0.18294 0.03981 C 0.20508 0.02639 0.24375 -0.02107 0.26614 -0.04584 " pathEditMode="relative" rAng="0" ptsTypes="AAAAA">
                                      <p:cBhvr>
                                        <p:cTn id="8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37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-0.00047 L 0.03112 0.03958 C 0.03763 0.04861 0.04726 0.05393 0.05755 0.05393 C 0.0694 0.05393 0.07851 0.04861 0.08515 0.03958 C 0.09544 0.02638 0.13216 -0.0676 0.14101 -0.08843 " pathEditMode="relative" rAng="0" ptsTypes="AAAAA">
                                      <p:cBhvr>
                                        <p:cTn id="9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0.34557 -0.06412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9" y="-3218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28476 -0.06134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32" y="-307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2174 -0.06134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81" y="-307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16015 -0.0601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-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231 L 0.90573 -0.06273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247" y="-3032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3.33333E-6 L 0.84154 -0.10277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44" y="-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1.48148E-6 L 0.75886 0.0368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73" y="182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3.7037E-6 L 0.75859 0.02917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99" y="1458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116 L 0.75873 0.02268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65" y="1181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7586 0.0162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3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95CDA8-CE0C-4E46-A2BF-A2FFBF3F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</a:t>
            </a:r>
            <a:r>
              <a:rPr lang="de-DE" dirty="0" err="1"/>
              <a:t>Purview</a:t>
            </a:r>
            <a:r>
              <a:rPr lang="de-DE" dirty="0"/>
              <a:t> Customer Key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D3C137-3472-4001-A976-C9EBBDFB6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known as Customer Managed Key aka CMK</a:t>
            </a:r>
          </a:p>
        </p:txBody>
      </p:sp>
    </p:spTree>
    <p:extLst>
      <p:ext uri="{BB962C8B-B14F-4D97-AF65-F5344CB8AC3E}">
        <p14:creationId xmlns:p14="http://schemas.microsoft.com/office/powerpoint/2010/main" val="86553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B9008C3E-E072-43C9-983F-41C2D11F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Customer Key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7A2C1EC-DDEC-417C-BB2B-9ED046D11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encryption layer on top of BitLocker</a:t>
            </a:r>
          </a:p>
          <a:p>
            <a:r>
              <a:rPr lang="en-US" dirty="0"/>
              <a:t>Access separation for system administrators </a:t>
            </a:r>
          </a:p>
          <a:p>
            <a:r>
              <a:rPr lang="en-US" dirty="0"/>
              <a:t>Dedicated compliance requirements for data encryption </a:t>
            </a:r>
          </a:p>
          <a:p>
            <a:r>
              <a:rPr lang="en-US" dirty="0"/>
              <a:t>Customer-based key management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0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5278A-B8BB-43E3-BC44-2D116BEB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Licensing</a:t>
            </a:r>
          </a:p>
        </p:txBody>
      </p:sp>
      <p:pic>
        <p:nvPicPr>
          <p:cNvPr id="6" name="Grafik 5" descr="Screenshot of the web site m365maps.com showing the list of Microsoft 365 license plan features, filtered for &quot;Customer Key&quot;.">
            <a:extLst>
              <a:ext uri="{FF2B5EF4-FFF2-40B4-BE49-F238E27FC236}">
                <a16:creationId xmlns:a16="http://schemas.microsoft.com/office/drawing/2014/main" id="{E1F95C59-4EE5-4E41-9BC5-17E3AC08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4" y="1563379"/>
            <a:ext cx="11133221" cy="3238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 descr="Screenshot of an Exchange Online PowerShell session showing the PersistedCapabilities attribute of a mailbox">
            <a:extLst>
              <a:ext uri="{FF2B5EF4-FFF2-40B4-BE49-F238E27FC236}">
                <a16:creationId xmlns:a16="http://schemas.microsoft.com/office/drawing/2014/main" id="{ECD15E6A-061A-41D5-9BE2-140FA7F6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10" y="4164901"/>
            <a:ext cx="9666667" cy="3533333"/>
          </a:xfrm>
          <a:prstGeom prst="rect">
            <a:avLst/>
          </a:prstGeom>
        </p:spPr>
      </p:pic>
      <p:sp>
        <p:nvSpPr>
          <p:cNvPr id="8" name="Rechteck 7" descr="A frame highlighting the customer capability">
            <a:extLst>
              <a:ext uri="{FF2B5EF4-FFF2-40B4-BE49-F238E27FC236}">
                <a16:creationId xmlns:a16="http://schemas.microsoft.com/office/drawing/2014/main" id="{1B08EF3B-F65C-4078-8A8B-044957FF7DF3}"/>
              </a:ext>
            </a:extLst>
          </p:cNvPr>
          <p:cNvSpPr/>
          <p:nvPr/>
        </p:nvSpPr>
        <p:spPr>
          <a:xfrm>
            <a:off x="1229635" y="5034475"/>
            <a:ext cx="1003427" cy="3364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 descr="A frame highlighting the custoemr key license feature">
            <a:extLst>
              <a:ext uri="{FF2B5EF4-FFF2-40B4-BE49-F238E27FC236}">
                <a16:creationId xmlns:a16="http://schemas.microsoft.com/office/drawing/2014/main" id="{6A9BA557-97EE-435B-BED6-B20398AF71BE}"/>
              </a:ext>
            </a:extLst>
          </p:cNvPr>
          <p:cNvSpPr/>
          <p:nvPr/>
        </p:nvSpPr>
        <p:spPr>
          <a:xfrm>
            <a:off x="449163" y="3154218"/>
            <a:ext cx="11308728" cy="1010683"/>
          </a:xfrm>
          <a:prstGeom prst="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F033381-9DED-4336-9505-608248FF9C5E}"/>
              </a:ext>
            </a:extLst>
          </p:cNvPr>
          <p:cNvSpPr txBox="1"/>
          <p:nvPr/>
        </p:nvSpPr>
        <p:spPr>
          <a:xfrm>
            <a:off x="8554214" y="1194047"/>
            <a:ext cx="3180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dirty="0">
                <a:hlinkClick r:id="rId4"/>
              </a:rPr>
              <a:t>https://m365maps.com</a:t>
            </a:r>
            <a:r>
              <a:rPr lang="de-DE" dirty="0"/>
              <a:t> </a:t>
            </a:r>
          </a:p>
        </p:txBody>
      </p:sp>
      <p:sp>
        <p:nvSpPr>
          <p:cNvPr id="11" name="Label-Chunks" descr="Speech bubble labeled &quot;Exchange Online Management Shell&quot; pointing to the EXO PowerShell screenshot.">
            <a:extLst>
              <a:ext uri="{FF2B5EF4-FFF2-40B4-BE49-F238E27FC236}">
                <a16:creationId xmlns:a16="http://schemas.microsoft.com/office/drawing/2014/main" id="{B9419293-D356-463D-A522-598F0F37B8A2}"/>
              </a:ext>
            </a:extLst>
          </p:cNvPr>
          <p:cNvSpPr/>
          <p:nvPr/>
        </p:nvSpPr>
        <p:spPr>
          <a:xfrm>
            <a:off x="8022617" y="6195805"/>
            <a:ext cx="2719005" cy="742248"/>
          </a:xfrm>
          <a:prstGeom prst="wedgeRoundRectCallout">
            <a:avLst>
              <a:gd name="adj1" fmla="val -48682"/>
              <a:gd name="adj2" fmla="val -132161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Exchange Online Management Shell</a:t>
            </a:r>
          </a:p>
        </p:txBody>
      </p:sp>
    </p:spTree>
    <p:extLst>
      <p:ext uri="{BB962C8B-B14F-4D97-AF65-F5344CB8AC3E}">
        <p14:creationId xmlns:p14="http://schemas.microsoft.com/office/powerpoint/2010/main" val="5862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4C364-EB2C-4E64-8CAD-5BA49DC0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33B09-9824-44D4-994D-64703DDE6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Key Vaults in two separate Azure subscriptions</a:t>
            </a:r>
          </a:p>
          <a:p>
            <a:pPr lvl="1"/>
            <a:r>
              <a:rPr lang="en-US" dirty="0"/>
              <a:t>Enterprise Agreement (EA) or Cloud Solution Provider (CSP)</a:t>
            </a:r>
          </a:p>
          <a:p>
            <a:r>
              <a:rPr lang="en-US" dirty="0"/>
              <a:t>Initial CMK setup in FastTrack Portal </a:t>
            </a:r>
          </a:p>
          <a:p>
            <a:r>
              <a:rPr lang="en-US" dirty="0"/>
              <a:t>Key encryption options</a:t>
            </a:r>
          </a:p>
          <a:p>
            <a:pPr lvl="1"/>
            <a:r>
              <a:rPr lang="en-US" dirty="0"/>
              <a:t>General Microsoft 365 Data-at-Rest encryption</a:t>
            </a:r>
          </a:p>
          <a:p>
            <a:pPr lvl="1"/>
            <a:r>
              <a:rPr lang="en-US" dirty="0"/>
              <a:t>Exchange Online mailbox and SharePoint Online encryption (incl. OneDrive and Microsoft Teams)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1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4C364-EB2C-4E64-8CAD-5BA49DC0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33B09-9824-44D4-994D-64703DDE6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  <a:p>
            <a:pPr lvl="1"/>
            <a:r>
              <a:rPr lang="en-US" dirty="0"/>
              <a:t>Create a Data Encryption Policy (DEP)</a:t>
            </a:r>
          </a:p>
          <a:p>
            <a:pPr lvl="1"/>
            <a:r>
              <a:rPr lang="en-US" dirty="0"/>
              <a:t>Assign a DEP to your tenant, a user, or a SharePoint site</a:t>
            </a:r>
          </a:p>
          <a:p>
            <a:r>
              <a:rPr lang="en-US" dirty="0"/>
              <a:t>Management</a:t>
            </a:r>
          </a:p>
          <a:p>
            <a:pPr lvl="1"/>
            <a:r>
              <a:rPr lang="en-US" dirty="0"/>
              <a:t>Customer Key rotation</a:t>
            </a:r>
          </a:p>
          <a:p>
            <a:pPr lvl="1"/>
            <a:r>
              <a:rPr lang="en-US" dirty="0"/>
              <a:t>Availability Key rotation </a:t>
            </a:r>
            <a:r>
              <a:rPr lang="en-US" dirty="0">
                <a:sym typeface="Wingdings" panose="05000000000000000000" pitchFamily="2" charset="2"/>
              </a:rPr>
              <a:t> No direct control by customer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FB878-7182-443A-9CEA-D0E771688241}"/>
              </a:ext>
            </a:extLst>
          </p:cNvPr>
          <p:cNvSpPr txBox="1"/>
          <p:nvPr/>
        </p:nvSpPr>
        <p:spPr>
          <a:xfrm>
            <a:off x="1229033" y="6401785"/>
            <a:ext cx="6564428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de-DE" sz="1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Additional </a:t>
            </a:r>
            <a:r>
              <a:rPr lang="de-DE" sz="18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</a:t>
            </a:r>
            <a:endParaRPr lang="de-DE" sz="1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4C364-EB2C-4E64-8CAD-5BA49DC0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Notes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33B09-9824-44D4-994D-64703DDE6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b="1" dirty="0"/>
              <a:t>not</a:t>
            </a:r>
            <a:r>
              <a:rPr lang="en-US" dirty="0"/>
              <a:t> delete keys associated with an active policy, or a policy assigned to resources on hold</a:t>
            </a:r>
          </a:p>
          <a:p>
            <a:r>
              <a:rPr lang="en-US" dirty="0"/>
              <a:t>A key rotation triggers a decryption and re-encryption using the key </a:t>
            </a:r>
          </a:p>
        </p:txBody>
      </p:sp>
    </p:spTree>
    <p:extLst>
      <p:ext uri="{BB962C8B-B14F-4D97-AF65-F5344CB8AC3E}">
        <p14:creationId xmlns:p14="http://schemas.microsoft.com/office/powerpoint/2010/main" val="399533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4C364-EB2C-4E64-8CAD-5BA49DC0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Notes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33B09-9824-44D4-994D-64703DDE6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 Online</a:t>
            </a:r>
          </a:p>
          <a:p>
            <a:pPr lvl="1"/>
            <a:r>
              <a:rPr lang="en-US" dirty="0"/>
              <a:t>Encryption requires an assigned license with Customer Key</a:t>
            </a:r>
          </a:p>
          <a:p>
            <a:pPr lvl="1"/>
            <a:r>
              <a:rPr lang="en-US" dirty="0"/>
              <a:t>Inactive mailboxes may still use an old encryption key</a:t>
            </a:r>
          </a:p>
          <a:p>
            <a:r>
              <a:rPr lang="en-US" dirty="0"/>
              <a:t>SharePoint Online</a:t>
            </a:r>
          </a:p>
          <a:p>
            <a:pPr lvl="1"/>
            <a:r>
              <a:rPr lang="en-US" dirty="0"/>
              <a:t>Backup sets might contain data protected by an old encryption key</a:t>
            </a:r>
          </a:p>
          <a:p>
            <a:r>
              <a:rPr lang="en-US" dirty="0"/>
              <a:t>Constant risk of belated data loss due to deleted keys</a:t>
            </a:r>
          </a:p>
        </p:txBody>
      </p:sp>
    </p:spTree>
    <p:extLst>
      <p:ext uri="{BB962C8B-B14F-4D97-AF65-F5344CB8AC3E}">
        <p14:creationId xmlns:p14="http://schemas.microsoft.com/office/powerpoint/2010/main" val="105054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4C364-EB2C-4E64-8CAD-5BA49DC0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33B09-9824-44D4-994D-64703DDE6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On-Premises Hardware Service Module (HSM)</a:t>
            </a:r>
          </a:p>
          <a:p>
            <a:pPr lvl="1"/>
            <a:r>
              <a:rPr lang="en-US" dirty="0"/>
              <a:t>Recommended for production use</a:t>
            </a:r>
          </a:p>
          <a:p>
            <a:r>
              <a:rPr lang="en-US" dirty="0"/>
              <a:t>Azure Key Vault Key</a:t>
            </a:r>
          </a:p>
          <a:p>
            <a:pPr lvl="1"/>
            <a:r>
              <a:rPr lang="en-US" dirty="0"/>
              <a:t>Recommended for testing or proof-of-concept scenarios</a:t>
            </a:r>
          </a:p>
          <a:p>
            <a:r>
              <a:rPr lang="en-US" dirty="0"/>
              <a:t>Both variants require Azure Key Vault for configuration an management</a:t>
            </a:r>
          </a:p>
        </p:txBody>
      </p:sp>
    </p:spTree>
    <p:extLst>
      <p:ext uri="{BB962C8B-B14F-4D97-AF65-F5344CB8AC3E}">
        <p14:creationId xmlns:p14="http://schemas.microsoft.com/office/powerpoint/2010/main" val="221945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209040"/>
            <a:ext cx="10288330" cy="490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978005" y="2048461"/>
            <a:ext cx="5017656" cy="1056961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419932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62" y="4256812"/>
            <a:ext cx="3152028" cy="467902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97" y="4212918"/>
            <a:ext cx="2750702" cy="571274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3319255" y="4960901"/>
            <a:ext cx="2081037" cy="786769"/>
          </a:xfrm>
          <a:prstGeom prst="rect">
            <a:avLst/>
          </a:prstGeom>
        </p:spPr>
      </p:pic>
      <p:pic>
        <p:nvPicPr>
          <p:cNvPr id="20" name="Picture 19" descr="PWC">
            <a:extLst>
              <a:ext uri="{FF2B5EF4-FFF2-40B4-BE49-F238E27FC236}">
                <a16:creationId xmlns:a16="http://schemas.microsoft.com/office/drawing/2014/main" id="{AF6E275C-C858-AEC8-6C5C-7FAF89CE23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9500734" y="3579263"/>
            <a:ext cx="1568585" cy="1145451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7876025" y="4945633"/>
            <a:ext cx="1500682" cy="88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18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A4B79-98AE-4AE3-A29B-6C166BA5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Data-at-Rest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349B-4215-4340-A84F-76A67E797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Tenant-wide data protection policy</a:t>
            </a:r>
          </a:p>
          <a:p>
            <a:r>
              <a:rPr lang="en-US" dirty="0"/>
              <a:t>Teams </a:t>
            </a:r>
          </a:p>
          <a:p>
            <a:pPr lvl="1"/>
            <a:r>
              <a:rPr lang="en-US" dirty="0"/>
              <a:t>Chat messages (1:1 chats, group chats, meeting chats, channel conversations) </a:t>
            </a:r>
          </a:p>
          <a:p>
            <a:pPr lvl="1"/>
            <a:r>
              <a:rPr lang="en-US" dirty="0"/>
              <a:t>Media messages (images, code examples, video/audio message, wiki pictures)</a:t>
            </a:r>
          </a:p>
          <a:p>
            <a:pPr lvl="1"/>
            <a:r>
              <a:rPr lang="en-US" dirty="0"/>
              <a:t>Chat notifications and chat recommendations by Cortana </a:t>
            </a:r>
          </a:p>
          <a:p>
            <a:pPr lvl="1"/>
            <a:r>
              <a:rPr lang="en-US" dirty="0"/>
              <a:t>Status messages</a:t>
            </a:r>
          </a:p>
        </p:txBody>
      </p:sp>
    </p:spTree>
    <p:extLst>
      <p:ext uri="{BB962C8B-B14F-4D97-AF65-F5344CB8AC3E}">
        <p14:creationId xmlns:p14="http://schemas.microsoft.com/office/powerpoint/2010/main" val="35882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A4B79-98AE-4AE3-A29B-6C166BA5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Data-at-Rest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349B-4215-4340-A84F-76A67E797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 Online </a:t>
            </a:r>
          </a:p>
          <a:p>
            <a:pPr lvl="1"/>
            <a:r>
              <a:rPr lang="en-US" dirty="0"/>
              <a:t>User and signal information</a:t>
            </a:r>
          </a:p>
          <a:p>
            <a:pPr lvl="1"/>
            <a:r>
              <a:rPr lang="en-US" dirty="0"/>
              <a:t>Mailboxes that do not use a dedicated encryption policy</a:t>
            </a:r>
          </a:p>
          <a:p>
            <a:r>
              <a:rPr lang="en-US" dirty="0"/>
              <a:t>Microsoft Information Protection</a:t>
            </a:r>
          </a:p>
          <a:p>
            <a:pPr lvl="1"/>
            <a:r>
              <a:rPr lang="en-US" dirty="0"/>
              <a:t>Exact Data Match (EDM) data of sensitive information types</a:t>
            </a:r>
          </a:p>
          <a:p>
            <a:pPr lvl="1"/>
            <a:r>
              <a:rPr lang="en-US" dirty="0"/>
              <a:t>Sensitivity Label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A4B79-98AE-4AE3-A29B-6C166BA5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Data-at-Rest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349B-4215-4340-A84F-76A67E797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Encrypts</a:t>
            </a:r>
          </a:p>
          <a:p>
            <a:pPr lvl="1"/>
            <a:r>
              <a:rPr lang="en-US" dirty="0"/>
              <a:t>New Teams and EDM data after DEP assignment</a:t>
            </a:r>
          </a:p>
          <a:p>
            <a:pPr lvl="1"/>
            <a:r>
              <a:rPr lang="en-US" dirty="0"/>
              <a:t>Exchange Online mailbox content completely</a:t>
            </a:r>
          </a:p>
        </p:txBody>
      </p:sp>
    </p:spTree>
    <p:extLst>
      <p:ext uri="{BB962C8B-B14F-4D97-AF65-F5344CB8AC3E}">
        <p14:creationId xmlns:p14="http://schemas.microsoft.com/office/powerpoint/2010/main" val="16994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A4B79-98AE-4AE3-A29B-6C166BA5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365 Data-at-Rest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349B-4215-4340-A84F-76A67E797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encrypt</a:t>
            </a:r>
          </a:p>
          <a:p>
            <a:pPr lvl="1"/>
            <a:r>
              <a:rPr lang="en-US" dirty="0"/>
              <a:t>SharePoint Online and OneDrive</a:t>
            </a:r>
          </a:p>
          <a:p>
            <a:pPr lvl="1"/>
            <a:r>
              <a:rPr lang="en-US" dirty="0"/>
              <a:t>Teams files and recordings in SharePoint Online and OneDrive</a:t>
            </a:r>
          </a:p>
          <a:p>
            <a:pPr lvl="1"/>
            <a:r>
              <a:rPr lang="en-US" dirty="0"/>
              <a:t>Teams Live Event data</a:t>
            </a:r>
          </a:p>
          <a:p>
            <a:pPr lvl="1"/>
            <a:r>
              <a:rPr lang="en-US" dirty="0"/>
              <a:t>Other Microsoft 365 workload data, e.g., Yammer or Planner</a:t>
            </a:r>
          </a:p>
          <a:p>
            <a:r>
              <a:rPr lang="en-US" dirty="0"/>
              <a:t>Multiple Microsoft 365 Data-at-Rest DEP can exist in a tenant</a:t>
            </a:r>
          </a:p>
          <a:p>
            <a:r>
              <a:rPr lang="en-US" dirty="0"/>
              <a:t>Only one DEP is actively assigned and in use</a:t>
            </a:r>
          </a:p>
        </p:txBody>
      </p:sp>
    </p:spTree>
    <p:extLst>
      <p:ext uri="{BB962C8B-B14F-4D97-AF65-F5344CB8AC3E}">
        <p14:creationId xmlns:p14="http://schemas.microsoft.com/office/powerpoint/2010/main" val="20112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A4B79-98AE-4AE3-A29B-6C166BA5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Exchange Online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349B-4215-4340-A84F-76A67E797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Exchange  Recipient Objects</a:t>
            </a:r>
          </a:p>
          <a:p>
            <a:pPr lvl="1"/>
            <a:r>
              <a:rPr lang="en-US" dirty="0"/>
              <a:t>Mailbox user</a:t>
            </a:r>
          </a:p>
          <a:p>
            <a:pPr lvl="1"/>
            <a:r>
              <a:rPr lang="en-US" dirty="0"/>
              <a:t>Mail user</a:t>
            </a:r>
          </a:p>
          <a:p>
            <a:pPr lvl="1"/>
            <a:r>
              <a:rPr lang="en-US" dirty="0"/>
              <a:t>Microsoft 365 Groups</a:t>
            </a:r>
          </a:p>
          <a:p>
            <a:pPr lvl="1"/>
            <a:r>
              <a:rPr lang="en-US" dirty="0"/>
              <a:t>Shared mailboxes</a:t>
            </a:r>
          </a:p>
          <a:p>
            <a:pPr lvl="1"/>
            <a:r>
              <a:rPr lang="en-US" dirty="0"/>
              <a:t>Public folders</a:t>
            </a:r>
          </a:p>
          <a:p>
            <a:r>
              <a:rPr lang="en-US" dirty="0"/>
              <a:t>One assigned DEP per object</a:t>
            </a:r>
          </a:p>
          <a:p>
            <a:r>
              <a:rPr lang="en-US" dirty="0"/>
              <a:t>Max 50 concurrent active DEP per tenant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D574C-F3EB-4AB5-BCBA-88064F1F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Online und Microsoft Teams</a:t>
            </a:r>
          </a:p>
        </p:txBody>
      </p:sp>
      <p:grpSp>
        <p:nvGrpSpPr>
          <p:cNvPr id="4" name="Customer Key">
            <a:extLst>
              <a:ext uri="{FF2B5EF4-FFF2-40B4-BE49-F238E27FC236}">
                <a16:creationId xmlns:a16="http://schemas.microsoft.com/office/drawing/2014/main" id="{267DC697-9CF2-4983-B5AA-886CC049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42066" y="1796994"/>
            <a:ext cx="3044802" cy="777110"/>
            <a:chOff x="2642066" y="1796994"/>
            <a:chExt cx="3044802" cy="777110"/>
          </a:xfrm>
        </p:grpSpPr>
        <p:sp>
          <p:nvSpPr>
            <p:cNvPr id="5" name="Rechteck 4" descr="A box explaning the customer key object as part of the root key pair with RSA encryption">
              <a:extLst>
                <a:ext uri="{FF2B5EF4-FFF2-40B4-BE49-F238E27FC236}">
                  <a16:creationId xmlns:a16="http://schemas.microsoft.com/office/drawing/2014/main" id="{205D4281-E843-4493-8FD6-8CEED7472ACE}"/>
                </a:ext>
              </a:extLst>
            </p:cNvPr>
            <p:cNvSpPr/>
            <p:nvPr/>
          </p:nvSpPr>
          <p:spPr>
            <a:xfrm>
              <a:off x="2880057" y="1798773"/>
              <a:ext cx="2806811" cy="775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 Customer Keys</a:t>
              </a:r>
              <a:br>
                <a:rPr lang="en-US" dirty="0"/>
              </a:br>
              <a:r>
                <a:rPr lang="en-US" i="1" dirty="0"/>
                <a:t>Azure Key Vault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570C61D0-92A3-470D-A653-9F70F97BCC57}"/>
                </a:ext>
              </a:extLst>
            </p:cNvPr>
            <p:cNvSpPr/>
            <p:nvPr/>
          </p:nvSpPr>
          <p:spPr>
            <a:xfrm rot="16200000">
              <a:off x="2377385" y="2061675"/>
              <a:ext cx="767354" cy="23799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RSA</a:t>
              </a:r>
            </a:p>
          </p:txBody>
        </p:sp>
      </p:grpSp>
      <p:grpSp>
        <p:nvGrpSpPr>
          <p:cNvPr id="7" name="Availability Key">
            <a:extLst>
              <a:ext uri="{FF2B5EF4-FFF2-40B4-BE49-F238E27FC236}">
                <a16:creationId xmlns:a16="http://schemas.microsoft.com/office/drawing/2014/main" id="{887D944C-B79C-45D9-8E9C-184EDE6A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6707" y="1790217"/>
            <a:ext cx="3056380" cy="775333"/>
            <a:chOff x="6516707" y="1790217"/>
            <a:chExt cx="3056380" cy="775333"/>
          </a:xfrm>
        </p:grpSpPr>
        <p:sp>
          <p:nvSpPr>
            <p:cNvPr id="8" name="Rechteck 7" descr="A box explaning the Office 365 Availability key object as part of the root key pair ith AES256 encryption.">
              <a:extLst>
                <a:ext uri="{FF2B5EF4-FFF2-40B4-BE49-F238E27FC236}">
                  <a16:creationId xmlns:a16="http://schemas.microsoft.com/office/drawing/2014/main" id="{8AE66DB6-AFEA-40FA-A65F-911BAAA42156}"/>
                </a:ext>
              </a:extLst>
            </p:cNvPr>
            <p:cNvSpPr/>
            <p:nvPr/>
          </p:nvSpPr>
          <p:spPr>
            <a:xfrm>
              <a:off x="6516707" y="1790219"/>
              <a:ext cx="2806811" cy="77533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Availability Key</a:t>
              </a:r>
              <a:br>
                <a:rPr lang="en-US" dirty="0"/>
              </a:br>
              <a:r>
                <a:rPr lang="en-US" i="1" dirty="0"/>
                <a:t>Office 365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A4977BE-2F05-4CAD-8103-1577E4E808C7}"/>
                </a:ext>
              </a:extLst>
            </p:cNvPr>
            <p:cNvSpPr/>
            <p:nvPr/>
          </p:nvSpPr>
          <p:spPr>
            <a:xfrm rot="16200000">
              <a:off x="9064624" y="2049109"/>
              <a:ext cx="767355" cy="24957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AES 256</a:t>
              </a:r>
            </a:p>
          </p:txBody>
        </p:sp>
      </p:grpSp>
      <p:sp>
        <p:nvSpPr>
          <p:cNvPr id="10" name="Mailboxes" descr="The mailboxes container">
            <a:extLst>
              <a:ext uri="{FF2B5EF4-FFF2-40B4-BE49-F238E27FC236}">
                <a16:creationId xmlns:a16="http://schemas.microsoft.com/office/drawing/2014/main" id="{8BBCF40D-8E4B-4BD6-981B-263CBCE8AE57}"/>
              </a:ext>
            </a:extLst>
          </p:cNvPr>
          <p:cNvSpPr/>
          <p:nvPr/>
        </p:nvSpPr>
        <p:spPr>
          <a:xfrm>
            <a:off x="5061792" y="5778558"/>
            <a:ext cx="2068409" cy="612648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Mailboxes</a:t>
            </a:r>
          </a:p>
        </p:txBody>
      </p:sp>
      <p:grpSp>
        <p:nvGrpSpPr>
          <p:cNvPr id="11" name="DEP Key" descr="Data Ecnryption Policy Key, generared from Customer Key and Availability, points to following Mailbox Key">
            <a:extLst>
              <a:ext uri="{FF2B5EF4-FFF2-40B4-BE49-F238E27FC236}">
                <a16:creationId xmlns:a16="http://schemas.microsoft.com/office/drawing/2014/main" id="{1FADD672-ED3E-4391-9785-55834A711A1F}"/>
              </a:ext>
            </a:extLst>
          </p:cNvPr>
          <p:cNvGrpSpPr/>
          <p:nvPr/>
        </p:nvGrpSpPr>
        <p:grpSpPr>
          <a:xfrm>
            <a:off x="2880057" y="3132271"/>
            <a:ext cx="6693030" cy="775333"/>
            <a:chOff x="2880057" y="3132271"/>
            <a:chExt cx="6693030" cy="775333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8D9A522-A4FA-4679-A807-6D433BF76963}"/>
                </a:ext>
              </a:extLst>
            </p:cNvPr>
            <p:cNvSpPr/>
            <p:nvPr/>
          </p:nvSpPr>
          <p:spPr>
            <a:xfrm>
              <a:off x="2880057" y="3132273"/>
              <a:ext cx="6455039" cy="775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Encryption Policy Key</a:t>
              </a:r>
              <a:br>
                <a:rPr lang="en-US" dirty="0"/>
              </a:br>
              <a:r>
                <a:rPr lang="en-US" i="1" dirty="0"/>
                <a:t>Based on root keys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2F878FC-1B32-4855-8CBC-3124DF403122}"/>
                </a:ext>
              </a:extLst>
            </p:cNvPr>
            <p:cNvSpPr/>
            <p:nvPr/>
          </p:nvSpPr>
          <p:spPr>
            <a:xfrm rot="16200000">
              <a:off x="9060636" y="3395151"/>
              <a:ext cx="775331" cy="24957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AES 256</a:t>
              </a:r>
            </a:p>
          </p:txBody>
        </p:sp>
      </p:grpSp>
      <p:grpSp>
        <p:nvGrpSpPr>
          <p:cNvPr id="14" name="MBX Key">
            <a:extLst>
              <a:ext uri="{FF2B5EF4-FFF2-40B4-BE49-F238E27FC236}">
                <a16:creationId xmlns:a16="http://schemas.microsoft.com/office/drawing/2014/main" id="{497F53F0-B76F-4190-ABA2-FA064E3D5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68479" y="4471539"/>
            <a:ext cx="6704610" cy="775333"/>
            <a:chOff x="2868479" y="4471539"/>
            <a:chExt cx="6704610" cy="775333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64B5FA4-F3AC-4DF1-BC17-398121F6FB6A}"/>
                </a:ext>
              </a:extLst>
            </p:cNvPr>
            <p:cNvSpPr/>
            <p:nvPr/>
          </p:nvSpPr>
          <p:spPr>
            <a:xfrm>
              <a:off x="2868479" y="4471541"/>
              <a:ext cx="6455039" cy="775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Mailbox Key</a:t>
              </a:r>
            </a:p>
            <a:p>
              <a:pPr algn="ctr"/>
              <a:r>
                <a:rPr lang="en-US" i="1" dirty="0"/>
                <a:t>Based on Data Encryption Policy key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5142F0B-2B12-4251-B93E-2D397AE54E3D}"/>
                </a:ext>
              </a:extLst>
            </p:cNvPr>
            <p:cNvSpPr/>
            <p:nvPr/>
          </p:nvSpPr>
          <p:spPr>
            <a:xfrm rot="16200000">
              <a:off x="9060638" y="4734420"/>
              <a:ext cx="775331" cy="24957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AES 256</a:t>
              </a:r>
            </a:p>
          </p:txBody>
        </p:sp>
      </p:grpSp>
      <p:sp>
        <p:nvSpPr>
          <p:cNvPr id="17" name="Pfeil: nach rechts 16" descr="Arrow pointing from Mailbox Key to Mailbox">
            <a:extLst>
              <a:ext uri="{FF2B5EF4-FFF2-40B4-BE49-F238E27FC236}">
                <a16:creationId xmlns:a16="http://schemas.microsoft.com/office/drawing/2014/main" id="{02903C94-B4EB-4BDA-AB91-25224A48D4E2}"/>
              </a:ext>
            </a:extLst>
          </p:cNvPr>
          <p:cNvSpPr/>
          <p:nvPr/>
        </p:nvSpPr>
        <p:spPr>
          <a:xfrm rot="5400000">
            <a:off x="5788888" y="5392346"/>
            <a:ext cx="614218" cy="323273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feil: nach rechts 17" descr="Arrow pointing from Data Encryption Policy Key to Mailbox Key">
            <a:extLst>
              <a:ext uri="{FF2B5EF4-FFF2-40B4-BE49-F238E27FC236}">
                <a16:creationId xmlns:a16="http://schemas.microsoft.com/office/drawing/2014/main" id="{B01CADF7-7F46-46A0-982D-B1B6C6166D88}"/>
              </a:ext>
            </a:extLst>
          </p:cNvPr>
          <p:cNvSpPr/>
          <p:nvPr/>
        </p:nvSpPr>
        <p:spPr>
          <a:xfrm rot="5400000">
            <a:off x="5788886" y="4052570"/>
            <a:ext cx="614218" cy="323273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ot-Keys" descr="Frame surrounding Customer Key and Availability BOx, labelled Root Keys">
            <a:extLst>
              <a:ext uri="{FF2B5EF4-FFF2-40B4-BE49-F238E27FC236}">
                <a16:creationId xmlns:a16="http://schemas.microsoft.com/office/drawing/2014/main" id="{689FB783-5A5C-4010-B00D-3D6408CD322C}"/>
              </a:ext>
            </a:extLst>
          </p:cNvPr>
          <p:cNvSpPr/>
          <p:nvPr/>
        </p:nvSpPr>
        <p:spPr>
          <a:xfrm>
            <a:off x="1122218" y="1588655"/>
            <a:ext cx="8719128" cy="114992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Root Keys</a:t>
            </a:r>
          </a:p>
        </p:txBody>
      </p:sp>
      <p:sp>
        <p:nvSpPr>
          <p:cNvPr id="20" name="Pfeil: nach rechts 19" descr="Arrow pointing from Customer Keys to Data Encryption Policy Key">
            <a:extLst>
              <a:ext uri="{FF2B5EF4-FFF2-40B4-BE49-F238E27FC236}">
                <a16:creationId xmlns:a16="http://schemas.microsoft.com/office/drawing/2014/main" id="{DFC6372E-2BCE-491D-9226-37B56B9428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rot="5400000">
            <a:off x="3976352" y="2719580"/>
            <a:ext cx="614218" cy="323273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feil: nach rechts 20" descr="Arrow pointing from Availability Key to Data Encryption Policy Key">
            <a:extLst>
              <a:ext uri="{FF2B5EF4-FFF2-40B4-BE49-F238E27FC236}">
                <a16:creationId xmlns:a16="http://schemas.microsoft.com/office/drawing/2014/main" id="{E8739499-2F17-44C2-9816-8C3CB57D7F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rot="5400000">
            <a:off x="7613002" y="2709825"/>
            <a:ext cx="614218" cy="323273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A4B79-98AE-4AE3-A29B-6C166BA5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SharePoint Online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349B-4215-4340-A84F-76A67E797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Encryption of existing files starts rights after key assignment</a:t>
            </a:r>
          </a:p>
          <a:p>
            <a:r>
              <a:rPr lang="en-US" dirty="0"/>
              <a:t>Encrypt content with different keys per Geo-location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3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FD0B8-8473-4FFA-986F-E0A973F1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SharePoint Online</a:t>
            </a:r>
          </a:p>
        </p:txBody>
      </p:sp>
      <p:sp>
        <p:nvSpPr>
          <p:cNvPr id="4" name="Flussdiagramm: Magnetplattenspeicher 3">
            <a:extLst>
              <a:ext uri="{FF2B5EF4-FFF2-40B4-BE49-F238E27FC236}">
                <a16:creationId xmlns:a16="http://schemas.microsoft.com/office/drawing/2014/main" id="{763B3E63-7701-48C5-A40D-5EE1C300721A}"/>
              </a:ext>
            </a:extLst>
          </p:cNvPr>
          <p:cNvSpPr/>
          <p:nvPr/>
        </p:nvSpPr>
        <p:spPr>
          <a:xfrm>
            <a:off x="5061795" y="6245352"/>
            <a:ext cx="2068409" cy="61264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b="1" dirty="0"/>
              <a:t>Chunks</a:t>
            </a:r>
          </a:p>
        </p:txBody>
      </p:sp>
      <p:grpSp>
        <p:nvGrpSpPr>
          <p:cNvPr id="5" name="Customer Key">
            <a:extLst>
              <a:ext uri="{FF2B5EF4-FFF2-40B4-BE49-F238E27FC236}">
                <a16:creationId xmlns:a16="http://schemas.microsoft.com/office/drawing/2014/main" id="{E5F79A25-770C-440D-8C40-D12DFA7A9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42066" y="1796994"/>
            <a:ext cx="3044802" cy="777110"/>
            <a:chOff x="2642066" y="1796994"/>
            <a:chExt cx="3044802" cy="777110"/>
          </a:xfrm>
        </p:grpSpPr>
        <p:sp>
          <p:nvSpPr>
            <p:cNvPr id="6" name="Rechteck 5" descr="A box explaning the customer key object as part of the root key pair with RSA encryption">
              <a:extLst>
                <a:ext uri="{FF2B5EF4-FFF2-40B4-BE49-F238E27FC236}">
                  <a16:creationId xmlns:a16="http://schemas.microsoft.com/office/drawing/2014/main" id="{1F66A2D4-F742-41FF-9412-50AFF78D06F7}"/>
                </a:ext>
              </a:extLst>
            </p:cNvPr>
            <p:cNvSpPr/>
            <p:nvPr/>
          </p:nvSpPr>
          <p:spPr>
            <a:xfrm>
              <a:off x="2880057" y="1798773"/>
              <a:ext cx="2806811" cy="775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2 Customer Keys</a:t>
              </a:r>
              <a:br>
                <a:rPr lang="de-DE" dirty="0"/>
              </a:br>
              <a:r>
                <a:rPr lang="de-DE" i="1" dirty="0"/>
                <a:t>Azure Key </a:t>
              </a:r>
              <a:r>
                <a:rPr lang="de-DE" i="1" dirty="0" err="1"/>
                <a:t>Vault</a:t>
              </a:r>
              <a:endParaRPr lang="de-DE" i="1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C66D77A-E8E3-41B7-9F28-4312FE9FF983}"/>
                </a:ext>
              </a:extLst>
            </p:cNvPr>
            <p:cNvSpPr/>
            <p:nvPr/>
          </p:nvSpPr>
          <p:spPr>
            <a:xfrm rot="16200000">
              <a:off x="2377385" y="2061675"/>
              <a:ext cx="767354" cy="23799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RSA</a:t>
              </a:r>
            </a:p>
          </p:txBody>
        </p:sp>
      </p:grpSp>
      <p:grpSp>
        <p:nvGrpSpPr>
          <p:cNvPr id="8" name="Availability Key" descr="A box explaning the Office 365 Availability key object as part of the root key pair ith AES256 encryption.">
            <a:extLst>
              <a:ext uri="{FF2B5EF4-FFF2-40B4-BE49-F238E27FC236}">
                <a16:creationId xmlns:a16="http://schemas.microsoft.com/office/drawing/2014/main" id="{55AE3E55-136A-42A5-970D-55E602E0D3B1}"/>
              </a:ext>
            </a:extLst>
          </p:cNvPr>
          <p:cNvGrpSpPr/>
          <p:nvPr/>
        </p:nvGrpSpPr>
        <p:grpSpPr>
          <a:xfrm>
            <a:off x="6516707" y="1790219"/>
            <a:ext cx="3056380" cy="775331"/>
            <a:chOff x="6516707" y="1790219"/>
            <a:chExt cx="3056380" cy="77533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799D747-BC02-4329-B257-DEEB9707AEAA}"/>
                </a:ext>
              </a:extLst>
            </p:cNvPr>
            <p:cNvSpPr/>
            <p:nvPr/>
          </p:nvSpPr>
          <p:spPr>
            <a:xfrm>
              <a:off x="6516707" y="1790219"/>
              <a:ext cx="2806811" cy="77533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Availability Key</a:t>
              </a:r>
              <a:br>
                <a:rPr lang="de-DE" dirty="0"/>
              </a:br>
              <a:r>
                <a:rPr lang="de-DE" i="1" dirty="0"/>
                <a:t>Office 365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47CD5C8-6E53-4185-8591-96E555A6CA99}"/>
                </a:ext>
              </a:extLst>
            </p:cNvPr>
            <p:cNvSpPr/>
            <p:nvPr/>
          </p:nvSpPr>
          <p:spPr>
            <a:xfrm rot="16200000">
              <a:off x="9070414" y="2054901"/>
              <a:ext cx="767355" cy="23799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AES</a:t>
              </a:r>
              <a:r>
                <a:rPr lang="de-DE" sz="1000" b="1" dirty="0"/>
                <a:t> 256</a:t>
              </a:r>
            </a:p>
          </p:txBody>
        </p:sp>
      </p:grpSp>
      <p:sp>
        <p:nvSpPr>
          <p:cNvPr id="11" name="Root-Keys" descr="Frame surrounding Customer Key and Availability BOx, labelled Root Keys">
            <a:extLst>
              <a:ext uri="{FF2B5EF4-FFF2-40B4-BE49-F238E27FC236}">
                <a16:creationId xmlns:a16="http://schemas.microsoft.com/office/drawing/2014/main" id="{E372932E-CB61-47A9-8120-E8B06600E1B5}"/>
              </a:ext>
            </a:extLst>
          </p:cNvPr>
          <p:cNvSpPr/>
          <p:nvPr/>
        </p:nvSpPr>
        <p:spPr>
          <a:xfrm>
            <a:off x="1122218" y="1588655"/>
            <a:ext cx="8719128" cy="114992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de-DE" dirty="0"/>
              <a:t>Root Keys</a:t>
            </a:r>
          </a:p>
        </p:txBody>
      </p:sp>
      <p:sp>
        <p:nvSpPr>
          <p:cNvPr id="12" name="Root-Keys">
            <a:extLst>
              <a:ext uri="{FF2B5EF4-FFF2-40B4-BE49-F238E27FC236}">
                <a16:creationId xmlns:a16="http://schemas.microsoft.com/office/drawing/2014/main" id="{88CFDFE9-5826-4B24-B469-9B30385A0ECD}"/>
              </a:ext>
            </a:extLst>
          </p:cNvPr>
          <p:cNvSpPr/>
          <p:nvPr/>
        </p:nvSpPr>
        <p:spPr>
          <a:xfrm>
            <a:off x="1071417" y="4998602"/>
            <a:ext cx="8806873" cy="102350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pt-BR" dirty="0"/>
              <a:t>1 File </a:t>
            </a:r>
            <a:br>
              <a:rPr lang="pt-BR" dirty="0"/>
            </a:br>
            <a:r>
              <a:rPr lang="pt-BR" dirty="0"/>
              <a:t>= N Chunks </a:t>
            </a:r>
            <a:br>
              <a:rPr lang="pt-BR" dirty="0"/>
            </a:br>
            <a:r>
              <a:rPr lang="pt-BR" dirty="0"/>
              <a:t>= N Keys</a:t>
            </a:r>
            <a:endParaRPr lang="de-DE" dirty="0"/>
          </a:p>
        </p:txBody>
      </p:sp>
      <p:grpSp>
        <p:nvGrpSpPr>
          <p:cNvPr id="13" name="Gruppieren 12" descr="A box representing the File Chunk Encryptionkey, based on Site Encrpytion key">
            <a:extLst>
              <a:ext uri="{FF2B5EF4-FFF2-40B4-BE49-F238E27FC236}">
                <a16:creationId xmlns:a16="http://schemas.microsoft.com/office/drawing/2014/main" id="{A4A21D52-3C64-4FCD-86C3-2B5FFE0B447B}"/>
              </a:ext>
            </a:extLst>
          </p:cNvPr>
          <p:cNvGrpSpPr/>
          <p:nvPr/>
        </p:nvGrpSpPr>
        <p:grpSpPr>
          <a:xfrm>
            <a:off x="2880056" y="5176873"/>
            <a:ext cx="6693030" cy="673252"/>
            <a:chOff x="2880056" y="5176873"/>
            <a:chExt cx="6693030" cy="673252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B5C9DD2-6DB8-4D9D-B5DD-49B897AAE8C5}"/>
                </a:ext>
              </a:extLst>
            </p:cNvPr>
            <p:cNvSpPr/>
            <p:nvPr/>
          </p:nvSpPr>
          <p:spPr>
            <a:xfrm rot="16200000">
              <a:off x="9119015" y="5396053"/>
              <a:ext cx="670152" cy="23799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AES 256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009C752-4AE7-411C-ACB6-9A6E87D2D185}"/>
                </a:ext>
              </a:extLst>
            </p:cNvPr>
            <p:cNvSpPr/>
            <p:nvPr/>
          </p:nvSpPr>
          <p:spPr>
            <a:xfrm>
              <a:off x="2880056" y="5176873"/>
              <a:ext cx="6455039" cy="67325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File Chunk </a:t>
              </a:r>
              <a:r>
                <a:rPr lang="de-DE" b="1" dirty="0" err="1"/>
                <a:t>Encrpytion</a:t>
              </a:r>
              <a:r>
                <a:rPr lang="de-DE" b="1" dirty="0"/>
                <a:t> Key</a:t>
              </a:r>
            </a:p>
            <a:p>
              <a:pPr algn="ctr"/>
              <a:r>
                <a:rPr lang="de-DE" i="1" dirty="0" err="1"/>
                <a:t>Based</a:t>
              </a:r>
              <a:r>
                <a:rPr lang="de-DE" i="1" dirty="0"/>
                <a:t> on Site Encryption Key</a:t>
              </a:r>
            </a:p>
          </p:txBody>
        </p:sp>
      </p:grpSp>
      <p:grpSp>
        <p:nvGrpSpPr>
          <p:cNvPr id="16" name="Gruppieren 15" descr="A box representing the Site Encryption key, based on Tenant intermediate key">
            <a:extLst>
              <a:ext uri="{FF2B5EF4-FFF2-40B4-BE49-F238E27FC236}">
                <a16:creationId xmlns:a16="http://schemas.microsoft.com/office/drawing/2014/main" id="{4D1EC037-BC3F-4D50-96EE-21865DE5725D}"/>
              </a:ext>
            </a:extLst>
          </p:cNvPr>
          <p:cNvGrpSpPr/>
          <p:nvPr/>
        </p:nvGrpSpPr>
        <p:grpSpPr>
          <a:xfrm>
            <a:off x="2880056" y="4077858"/>
            <a:ext cx="6692565" cy="673253"/>
            <a:chOff x="2880057" y="4078759"/>
            <a:chExt cx="6692565" cy="673253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677BF25-CB11-411E-B9C8-91A4DCDA9700}"/>
                </a:ext>
              </a:extLst>
            </p:cNvPr>
            <p:cNvSpPr/>
            <p:nvPr/>
          </p:nvSpPr>
          <p:spPr>
            <a:xfrm>
              <a:off x="2880057" y="4078760"/>
              <a:ext cx="6455039" cy="67325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Site Encryption Key</a:t>
              </a:r>
              <a:br>
                <a:rPr lang="de-DE" dirty="0"/>
              </a:br>
              <a:r>
                <a:rPr lang="de-DE" i="1" dirty="0" err="1"/>
                <a:t>Based</a:t>
              </a:r>
              <a:r>
                <a:rPr lang="de-DE" i="1" dirty="0"/>
                <a:t> on Tenant Intermediate Key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CD1FEEC-ACA2-4BC2-854B-98FB5F0A8337}"/>
                </a:ext>
              </a:extLst>
            </p:cNvPr>
            <p:cNvSpPr/>
            <p:nvPr/>
          </p:nvSpPr>
          <p:spPr>
            <a:xfrm rot="16200000">
              <a:off x="9117000" y="4296390"/>
              <a:ext cx="673253" cy="23799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AES 256</a:t>
              </a:r>
            </a:p>
          </p:txBody>
        </p:sp>
      </p:grpSp>
      <p:grpSp>
        <p:nvGrpSpPr>
          <p:cNvPr id="19" name="Gruppieren 18" descr="A box representing the Tenant intermediate key, based on customer key and Availability key">
            <a:extLst>
              <a:ext uri="{FF2B5EF4-FFF2-40B4-BE49-F238E27FC236}">
                <a16:creationId xmlns:a16="http://schemas.microsoft.com/office/drawing/2014/main" id="{BC1F9AFC-EBF8-4EEF-AF50-EFA0B29E6199}"/>
              </a:ext>
            </a:extLst>
          </p:cNvPr>
          <p:cNvGrpSpPr/>
          <p:nvPr/>
        </p:nvGrpSpPr>
        <p:grpSpPr>
          <a:xfrm>
            <a:off x="2880057" y="2979746"/>
            <a:ext cx="6692566" cy="674153"/>
            <a:chOff x="2880057" y="2979746"/>
            <a:chExt cx="6692566" cy="67415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DC58B9D-BBE8-4218-88FA-EBF091C91AB6}"/>
                </a:ext>
              </a:extLst>
            </p:cNvPr>
            <p:cNvSpPr/>
            <p:nvPr/>
          </p:nvSpPr>
          <p:spPr>
            <a:xfrm>
              <a:off x="2880057" y="2980647"/>
              <a:ext cx="6455039" cy="67325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Tenant Intermediate Key</a:t>
              </a:r>
              <a:br>
                <a:rPr lang="de-DE" dirty="0"/>
              </a:br>
              <a:r>
                <a:rPr lang="de-DE" i="1" dirty="0" err="1"/>
                <a:t>Based</a:t>
              </a:r>
              <a:r>
                <a:rPr lang="de-DE" i="1" dirty="0"/>
                <a:t> on Root-Keys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BCB19EC-FC56-4B74-8DC4-A033F4BC1B3F}"/>
                </a:ext>
              </a:extLst>
            </p:cNvPr>
            <p:cNvSpPr/>
            <p:nvPr/>
          </p:nvSpPr>
          <p:spPr>
            <a:xfrm rot="16200000">
              <a:off x="9117001" y="3197377"/>
              <a:ext cx="673253" cy="23799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dirty="0"/>
                <a:t>AES 256</a:t>
              </a:r>
            </a:p>
          </p:txBody>
        </p:sp>
      </p:grpSp>
      <p:sp>
        <p:nvSpPr>
          <p:cNvPr id="22" name="Pfeil: nach rechts 21" descr="Arrow pointing from Customer Keys to Tenant Intermediate Key">
            <a:extLst>
              <a:ext uri="{FF2B5EF4-FFF2-40B4-BE49-F238E27FC236}">
                <a16:creationId xmlns:a16="http://schemas.microsoft.com/office/drawing/2014/main" id="{520F3848-1F48-4553-B1BE-22E3AA14115C}"/>
              </a:ext>
            </a:extLst>
          </p:cNvPr>
          <p:cNvSpPr/>
          <p:nvPr/>
        </p:nvSpPr>
        <p:spPr>
          <a:xfrm rot="5400000">
            <a:off x="4058058" y="2648313"/>
            <a:ext cx="450807" cy="302394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 descr="Arrow pointing from Availability Key to Tenant Intermediate Key">
            <a:extLst>
              <a:ext uri="{FF2B5EF4-FFF2-40B4-BE49-F238E27FC236}">
                <a16:creationId xmlns:a16="http://schemas.microsoft.com/office/drawing/2014/main" id="{E450359D-E1F4-4BC4-9134-A686150B1BC5}"/>
              </a:ext>
            </a:extLst>
          </p:cNvPr>
          <p:cNvSpPr/>
          <p:nvPr/>
        </p:nvSpPr>
        <p:spPr>
          <a:xfrm rot="5400000">
            <a:off x="7694709" y="2636141"/>
            <a:ext cx="450807" cy="302394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 descr="Arrow pointing from Tenant Intermediate Key to Site Encryption Key">
            <a:extLst>
              <a:ext uri="{FF2B5EF4-FFF2-40B4-BE49-F238E27FC236}">
                <a16:creationId xmlns:a16="http://schemas.microsoft.com/office/drawing/2014/main" id="{65E501A2-A576-48EF-9519-1B3DD57575A3}"/>
              </a:ext>
            </a:extLst>
          </p:cNvPr>
          <p:cNvSpPr/>
          <p:nvPr/>
        </p:nvSpPr>
        <p:spPr>
          <a:xfrm rot="5400000">
            <a:off x="5870595" y="3723798"/>
            <a:ext cx="450807" cy="302394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Pfeil: nach rechts 24" descr="Arrow pointing from Site Encryption Key to File Chunk Encryption Key">
            <a:extLst>
              <a:ext uri="{FF2B5EF4-FFF2-40B4-BE49-F238E27FC236}">
                <a16:creationId xmlns:a16="http://schemas.microsoft.com/office/drawing/2014/main" id="{CC7B1252-1FB8-4F91-A1E5-1D97A18D16FA}"/>
              </a:ext>
            </a:extLst>
          </p:cNvPr>
          <p:cNvSpPr/>
          <p:nvPr/>
        </p:nvSpPr>
        <p:spPr>
          <a:xfrm rot="5400000">
            <a:off x="5882171" y="4826758"/>
            <a:ext cx="450807" cy="302394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 descr="Arrow pointing from File Chunk Encryption Key to Data Chunks">
            <a:extLst>
              <a:ext uri="{FF2B5EF4-FFF2-40B4-BE49-F238E27FC236}">
                <a16:creationId xmlns:a16="http://schemas.microsoft.com/office/drawing/2014/main" id="{E2213D5E-E3C4-49F8-BADD-FE50648489FE}"/>
              </a:ext>
            </a:extLst>
          </p:cNvPr>
          <p:cNvSpPr/>
          <p:nvPr/>
        </p:nvSpPr>
        <p:spPr>
          <a:xfrm rot="5400000">
            <a:off x="5867181" y="5921397"/>
            <a:ext cx="450807" cy="302394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23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4B5AFA7-432B-4C2B-8D40-C566FFAD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CMK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088E80-A5C4-4ECD-AE13-F6C145AB8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310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4D8B4A-C6DF-415D-9042-CD780980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FastTrack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306E1D2-A76C-445D-9615-5652E4FD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1"/>
            <a:ext cx="10515600" cy="1577282"/>
          </a:xfrm>
        </p:spPr>
        <p:txBody>
          <a:bodyPr/>
          <a:lstStyle/>
          <a:p>
            <a:r>
              <a:rPr lang="en-US" dirty="0"/>
              <a:t>Create Azure key vaults in two Azure subscriptions</a:t>
            </a:r>
          </a:p>
          <a:p>
            <a:r>
              <a:rPr lang="en-US" dirty="0"/>
              <a:t>One key vault with one key per workload to encrypt</a:t>
            </a:r>
          </a:p>
        </p:txBody>
      </p:sp>
      <p:sp>
        <p:nvSpPr>
          <p:cNvPr id="6" name="Azure Subscriptions" descr="A box labelled Azure Subscriptions containg two boxes named Subscription A and B">
            <a:extLst>
              <a:ext uri="{FF2B5EF4-FFF2-40B4-BE49-F238E27FC236}">
                <a16:creationId xmlns:a16="http://schemas.microsoft.com/office/drawing/2014/main" id="{A83EC3B8-058C-4778-AACC-47BD91DBBDC2}"/>
              </a:ext>
            </a:extLst>
          </p:cNvPr>
          <p:cNvSpPr/>
          <p:nvPr/>
        </p:nvSpPr>
        <p:spPr>
          <a:xfrm>
            <a:off x="489543" y="2995863"/>
            <a:ext cx="10741794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Azure Subscriptions</a:t>
            </a:r>
          </a:p>
        </p:txBody>
      </p:sp>
      <p:sp>
        <p:nvSpPr>
          <p:cNvPr id="7" name="Key Vaults" descr="A box labelled Key Vaults containg six boxes for six key vaults, three key vaults per subscription">
            <a:extLst>
              <a:ext uri="{FF2B5EF4-FFF2-40B4-BE49-F238E27FC236}">
                <a16:creationId xmlns:a16="http://schemas.microsoft.com/office/drawing/2014/main" id="{42AD2529-7A23-4AFC-9A9A-97ACD641DEE7}"/>
              </a:ext>
            </a:extLst>
          </p:cNvPr>
          <p:cNvSpPr/>
          <p:nvPr/>
        </p:nvSpPr>
        <p:spPr>
          <a:xfrm>
            <a:off x="489543" y="4208057"/>
            <a:ext cx="10741794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/>
              <a:t>Key </a:t>
            </a:r>
            <a:r>
              <a:rPr lang="de-DE" b="1" dirty="0" err="1"/>
              <a:t>Vaults</a:t>
            </a:r>
            <a:endParaRPr lang="de-DE" b="1" dirty="0"/>
          </a:p>
        </p:txBody>
      </p:sp>
      <p:sp>
        <p:nvSpPr>
          <p:cNvPr id="8" name="Keys" descr="A box labelled Keys containg six boxes for six keys, one key per key vault">
            <a:extLst>
              <a:ext uri="{FF2B5EF4-FFF2-40B4-BE49-F238E27FC236}">
                <a16:creationId xmlns:a16="http://schemas.microsoft.com/office/drawing/2014/main" id="{4767D578-FC74-44D3-BD9B-6BDA42454F20}"/>
              </a:ext>
            </a:extLst>
          </p:cNvPr>
          <p:cNvSpPr/>
          <p:nvPr/>
        </p:nvSpPr>
        <p:spPr>
          <a:xfrm>
            <a:off x="489543" y="5420251"/>
            <a:ext cx="10741794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/>
              <a:t>Keys</a:t>
            </a:r>
          </a:p>
        </p:txBody>
      </p:sp>
      <p:sp>
        <p:nvSpPr>
          <p:cNvPr id="9" name="Subscription B" descr="A box representing subscription B">
            <a:extLst>
              <a:ext uri="{FF2B5EF4-FFF2-40B4-BE49-F238E27FC236}">
                <a16:creationId xmlns:a16="http://schemas.microsoft.com/office/drawing/2014/main" id="{60821EFA-A541-4F41-A262-1BA3506C521F}"/>
              </a:ext>
            </a:extLst>
          </p:cNvPr>
          <p:cNvSpPr/>
          <p:nvPr/>
        </p:nvSpPr>
        <p:spPr>
          <a:xfrm>
            <a:off x="7254674" y="3247632"/>
            <a:ext cx="3657003" cy="504708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Subscription</a:t>
            </a:r>
            <a:r>
              <a:rPr lang="de-DE" b="1" dirty="0"/>
              <a:t> B</a:t>
            </a:r>
          </a:p>
        </p:txBody>
      </p:sp>
      <p:sp>
        <p:nvSpPr>
          <p:cNvPr id="10" name="Subscription A" descr="A box representing subscription A">
            <a:extLst>
              <a:ext uri="{FF2B5EF4-FFF2-40B4-BE49-F238E27FC236}">
                <a16:creationId xmlns:a16="http://schemas.microsoft.com/office/drawing/2014/main" id="{6BF963B9-D08B-4955-AB9E-3C105E65DADA}"/>
              </a:ext>
            </a:extLst>
          </p:cNvPr>
          <p:cNvSpPr/>
          <p:nvPr/>
        </p:nvSpPr>
        <p:spPr>
          <a:xfrm>
            <a:off x="2990725" y="3247632"/>
            <a:ext cx="3645731" cy="504708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Subscription</a:t>
            </a:r>
            <a:r>
              <a:rPr lang="de-DE" b="1" dirty="0"/>
              <a:t> A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EF3F841-CFE3-48D6-858C-A95D6812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36" idx="3"/>
          </p:cNvCxnSpPr>
          <p:nvPr/>
        </p:nvCxnSpPr>
        <p:spPr>
          <a:xfrm>
            <a:off x="3505675" y="3752340"/>
            <a:ext cx="2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23C6FB-912D-47EF-9C2A-2F4059D4D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811665" y="3757614"/>
            <a:ext cx="2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1C74AE3-A713-4BD4-AFB5-313DA342A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3757614"/>
            <a:ext cx="2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E68ADA2-4BBD-468E-81B7-FD4B1C286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6" idx="1"/>
            <a:endCxn id="30" idx="3"/>
          </p:cNvCxnSpPr>
          <p:nvPr/>
        </p:nvCxnSpPr>
        <p:spPr>
          <a:xfrm flipH="1">
            <a:off x="3505676" y="4976266"/>
            <a:ext cx="1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F805C93-CAB0-4DBD-BE32-A56FDBBB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9" idx="1"/>
            <a:endCxn id="24" idx="3"/>
          </p:cNvCxnSpPr>
          <p:nvPr/>
        </p:nvCxnSpPr>
        <p:spPr>
          <a:xfrm>
            <a:off x="4811667" y="4976266"/>
            <a:ext cx="2737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B720242-1F8A-4672-B95B-0E9C6C52A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1"/>
            <a:endCxn id="51" idx="3"/>
          </p:cNvCxnSpPr>
          <p:nvPr/>
        </p:nvCxnSpPr>
        <p:spPr>
          <a:xfrm flipH="1">
            <a:off x="6117656" y="4976266"/>
            <a:ext cx="3849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C5ADF5E-BED8-4C79-A856-6A551058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7777050" y="3752340"/>
            <a:ext cx="0" cy="7077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6798899-4533-4C49-AE52-E0B7E9C3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H="1" flipV="1">
            <a:off x="9083176" y="3752340"/>
            <a:ext cx="3712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CD71777-B299-4C01-884D-3F473F336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0396726" y="3752340"/>
            <a:ext cx="0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054A577-F07C-4AD0-BA4F-2475C2051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5" idx="1"/>
            <a:endCxn id="33" idx="3"/>
          </p:cNvCxnSpPr>
          <p:nvPr/>
        </p:nvCxnSpPr>
        <p:spPr>
          <a:xfrm flipH="1">
            <a:off x="7769626" y="4964826"/>
            <a:ext cx="7424" cy="70719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1FA1145-36B0-46B0-8919-B48C2028A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2" idx="1"/>
            <a:endCxn id="27" idx="3"/>
          </p:cNvCxnSpPr>
          <p:nvPr/>
        </p:nvCxnSpPr>
        <p:spPr>
          <a:xfrm>
            <a:off x="9086888" y="4976266"/>
            <a:ext cx="0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93D5BA92-0AEA-4E54-8D43-4B31F4E8D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10396725" y="4976266"/>
            <a:ext cx="1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3" name="KEY-EXO-A" descr="A box for EXO key in EXO key vault A">
            <a:extLst>
              <a:ext uri="{FF2B5EF4-FFF2-40B4-BE49-F238E27FC236}">
                <a16:creationId xmlns:a16="http://schemas.microsoft.com/office/drawing/2014/main" id="{CAA8B97C-DB95-49ED-B391-D3C660667BA2}"/>
              </a:ext>
            </a:extLst>
          </p:cNvPr>
          <p:cNvGrpSpPr/>
          <p:nvPr/>
        </p:nvGrpSpPr>
        <p:grpSpPr>
          <a:xfrm>
            <a:off x="4299452" y="5420251"/>
            <a:ext cx="1267375" cy="756477"/>
            <a:chOff x="4296714" y="5420251"/>
            <a:chExt cx="1267375" cy="756477"/>
          </a:xfrm>
        </p:grpSpPr>
        <p:sp>
          <p:nvSpPr>
            <p:cNvPr id="24" name="Rechteck: obere Ecken abgerundet 23">
              <a:extLst>
                <a:ext uri="{FF2B5EF4-FFF2-40B4-BE49-F238E27FC236}">
                  <a16:creationId xmlns:a16="http://schemas.microsoft.com/office/drawing/2014/main" id="{8F6507B5-AD70-4C7F-AF85-567A41DE980F}"/>
                </a:ext>
              </a:extLst>
            </p:cNvPr>
            <p:cNvSpPr/>
            <p:nvPr/>
          </p:nvSpPr>
          <p:spPr>
            <a:xfrm>
              <a:off x="4296714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EXO-A</a:t>
              </a: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7B020C7-5B00-4217-815F-F55AAE4D9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489" y="5420251"/>
              <a:ext cx="609600" cy="609600"/>
            </a:xfrm>
            <a:prstGeom prst="rect">
              <a:avLst/>
            </a:prstGeom>
          </p:spPr>
        </p:pic>
      </p:grpSp>
      <p:grpSp>
        <p:nvGrpSpPr>
          <p:cNvPr id="26" name="KEY-EXO-B" descr="A box for EXO key in EXO key vault B">
            <a:extLst>
              <a:ext uri="{FF2B5EF4-FFF2-40B4-BE49-F238E27FC236}">
                <a16:creationId xmlns:a16="http://schemas.microsoft.com/office/drawing/2014/main" id="{592E988D-97DE-4DCE-B42F-A1FE340D03AC}"/>
              </a:ext>
            </a:extLst>
          </p:cNvPr>
          <p:cNvGrpSpPr/>
          <p:nvPr/>
        </p:nvGrpSpPr>
        <p:grpSpPr>
          <a:xfrm>
            <a:off x="8571936" y="5367220"/>
            <a:ext cx="1294976" cy="809508"/>
            <a:chOff x="8571936" y="5367220"/>
            <a:chExt cx="1294976" cy="809508"/>
          </a:xfrm>
        </p:grpSpPr>
        <p:sp>
          <p:nvSpPr>
            <p:cNvPr id="27" name="Rechteck: obere Ecken abgerundet 26">
              <a:extLst>
                <a:ext uri="{FF2B5EF4-FFF2-40B4-BE49-F238E27FC236}">
                  <a16:creationId xmlns:a16="http://schemas.microsoft.com/office/drawing/2014/main" id="{D2B84D9C-A9F1-4637-9D96-741293B87DA1}"/>
                </a:ext>
              </a:extLst>
            </p:cNvPr>
            <p:cNvSpPr/>
            <p:nvPr/>
          </p:nvSpPr>
          <p:spPr>
            <a:xfrm>
              <a:off x="8571936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EXO-B</a:t>
              </a: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84E4EDC-0B3E-4B3D-8DF1-F5CD6828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312" y="5367220"/>
              <a:ext cx="609600" cy="609600"/>
            </a:xfrm>
            <a:prstGeom prst="rect">
              <a:avLst/>
            </a:prstGeom>
          </p:spPr>
        </p:pic>
      </p:grpSp>
      <p:grpSp>
        <p:nvGrpSpPr>
          <p:cNvPr id="29" name="KEY-M365-A" descr="A box for M365 key in M365 key vault A">
            <a:extLst>
              <a:ext uri="{FF2B5EF4-FFF2-40B4-BE49-F238E27FC236}">
                <a16:creationId xmlns:a16="http://schemas.microsoft.com/office/drawing/2014/main" id="{40CF2332-55F7-43F8-9291-67D8EB02E1BF}"/>
              </a:ext>
            </a:extLst>
          </p:cNvPr>
          <p:cNvGrpSpPr/>
          <p:nvPr/>
        </p:nvGrpSpPr>
        <p:grpSpPr>
          <a:xfrm>
            <a:off x="2990724" y="5385775"/>
            <a:ext cx="1268659" cy="790953"/>
            <a:chOff x="2990724" y="5385775"/>
            <a:chExt cx="1268659" cy="790953"/>
          </a:xfrm>
        </p:grpSpPr>
        <p:sp>
          <p:nvSpPr>
            <p:cNvPr id="30" name="Rechteck: obere Ecken abgerundet 29">
              <a:extLst>
                <a:ext uri="{FF2B5EF4-FFF2-40B4-BE49-F238E27FC236}">
                  <a16:creationId xmlns:a16="http://schemas.microsoft.com/office/drawing/2014/main" id="{5E2709FC-BD17-492F-BBF6-4BC258A747E1}"/>
                </a:ext>
              </a:extLst>
            </p:cNvPr>
            <p:cNvSpPr/>
            <p:nvPr/>
          </p:nvSpPr>
          <p:spPr>
            <a:xfrm>
              <a:off x="2990724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M365-A</a:t>
              </a: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3A64DA4-007A-4EE7-A84A-33CE1455C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783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2" name="KEY-M365B" descr="A box for M365 key in M365 key vault B">
            <a:extLst>
              <a:ext uri="{FF2B5EF4-FFF2-40B4-BE49-F238E27FC236}">
                <a16:creationId xmlns:a16="http://schemas.microsoft.com/office/drawing/2014/main" id="{056A3AB0-9778-492C-A0FD-C01710F9465E}"/>
              </a:ext>
            </a:extLst>
          </p:cNvPr>
          <p:cNvGrpSpPr/>
          <p:nvPr/>
        </p:nvGrpSpPr>
        <p:grpSpPr>
          <a:xfrm>
            <a:off x="7254674" y="5385775"/>
            <a:ext cx="1279374" cy="790953"/>
            <a:chOff x="7254674" y="5385775"/>
            <a:chExt cx="1279374" cy="790953"/>
          </a:xfrm>
        </p:grpSpPr>
        <p:sp>
          <p:nvSpPr>
            <p:cNvPr id="33" name="Rechteck: obere Ecken abgerundet 32">
              <a:extLst>
                <a:ext uri="{FF2B5EF4-FFF2-40B4-BE49-F238E27FC236}">
                  <a16:creationId xmlns:a16="http://schemas.microsoft.com/office/drawing/2014/main" id="{791A19ED-8F91-4C08-89A7-2E258821CE4B}"/>
                </a:ext>
              </a:extLst>
            </p:cNvPr>
            <p:cNvSpPr/>
            <p:nvPr/>
          </p:nvSpPr>
          <p:spPr>
            <a:xfrm>
              <a:off x="7254674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M365-B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2CA3513-5F3B-49A7-83A5-39858190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5" name="KV-M365-A" descr="A box for key vault M365 in subscription A">
            <a:extLst>
              <a:ext uri="{FF2B5EF4-FFF2-40B4-BE49-F238E27FC236}">
                <a16:creationId xmlns:a16="http://schemas.microsoft.com/office/drawing/2014/main" id="{BF09F7C5-EAF7-4FB5-8000-308312201AEA}"/>
              </a:ext>
            </a:extLst>
          </p:cNvPr>
          <p:cNvGrpSpPr/>
          <p:nvPr/>
        </p:nvGrpSpPr>
        <p:grpSpPr>
          <a:xfrm>
            <a:off x="2990725" y="4397972"/>
            <a:ext cx="1090352" cy="578294"/>
            <a:chOff x="2990725" y="4397972"/>
            <a:chExt cx="1090352" cy="578294"/>
          </a:xfrm>
        </p:grpSpPr>
        <p:sp>
          <p:nvSpPr>
            <p:cNvPr id="36" name="Rechteck: obere Ecken abgerundet 35">
              <a:extLst>
                <a:ext uri="{FF2B5EF4-FFF2-40B4-BE49-F238E27FC236}">
                  <a16:creationId xmlns:a16="http://schemas.microsoft.com/office/drawing/2014/main" id="{E1C12ED4-AE89-4F63-B96F-AFB528FA9743}"/>
                </a:ext>
              </a:extLst>
            </p:cNvPr>
            <p:cNvSpPr/>
            <p:nvPr/>
          </p:nvSpPr>
          <p:spPr>
            <a:xfrm>
              <a:off x="2990725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KV-M365-A</a:t>
              </a:r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9EAB963-98AB-459F-BB43-54E607759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033" y="4397972"/>
              <a:ext cx="208044" cy="270147"/>
            </a:xfrm>
            <a:prstGeom prst="rect">
              <a:avLst/>
            </a:prstGeom>
          </p:spPr>
        </p:pic>
      </p:grpSp>
      <p:grpSp>
        <p:nvGrpSpPr>
          <p:cNvPr id="38" name="KV-EXO-A" descr="A box for key vault EXO in subscription A">
            <a:extLst>
              <a:ext uri="{FF2B5EF4-FFF2-40B4-BE49-F238E27FC236}">
                <a16:creationId xmlns:a16="http://schemas.microsoft.com/office/drawing/2014/main" id="{383F3EA0-7D41-4346-A490-C537C7320E79}"/>
              </a:ext>
            </a:extLst>
          </p:cNvPr>
          <p:cNvGrpSpPr/>
          <p:nvPr/>
        </p:nvGrpSpPr>
        <p:grpSpPr>
          <a:xfrm>
            <a:off x="4296715" y="4171472"/>
            <a:ext cx="1263134" cy="804794"/>
            <a:chOff x="4296715" y="4171472"/>
            <a:chExt cx="1263134" cy="804794"/>
          </a:xfrm>
        </p:grpSpPr>
        <p:sp>
          <p:nvSpPr>
            <p:cNvPr id="39" name="Rechteck: obere Ecken abgerundet 38">
              <a:extLst>
                <a:ext uri="{FF2B5EF4-FFF2-40B4-BE49-F238E27FC236}">
                  <a16:creationId xmlns:a16="http://schemas.microsoft.com/office/drawing/2014/main" id="{13FC957B-75CF-43F7-BB03-9990894755D0}"/>
                </a:ext>
              </a:extLst>
            </p:cNvPr>
            <p:cNvSpPr/>
            <p:nvPr/>
          </p:nvSpPr>
          <p:spPr>
            <a:xfrm>
              <a:off x="4296715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KV-EXO-A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AC5487E-1A0B-4CE5-A994-7C8E16BF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249" y="4171472"/>
              <a:ext cx="609600" cy="609600"/>
            </a:xfrm>
            <a:prstGeom prst="rect">
              <a:avLst/>
            </a:prstGeom>
          </p:spPr>
        </p:pic>
      </p:grpSp>
      <p:grpSp>
        <p:nvGrpSpPr>
          <p:cNvPr id="41" name="KV-EXO-B" descr="A box for key vault EXO in subscription B">
            <a:extLst>
              <a:ext uri="{FF2B5EF4-FFF2-40B4-BE49-F238E27FC236}">
                <a16:creationId xmlns:a16="http://schemas.microsoft.com/office/drawing/2014/main" id="{C81124EF-7C73-4ED3-A460-C26483967513}"/>
              </a:ext>
            </a:extLst>
          </p:cNvPr>
          <p:cNvGrpSpPr/>
          <p:nvPr/>
        </p:nvGrpSpPr>
        <p:grpSpPr>
          <a:xfrm>
            <a:off x="8571936" y="4161820"/>
            <a:ext cx="1306266" cy="814446"/>
            <a:chOff x="8571936" y="4161820"/>
            <a:chExt cx="1306266" cy="814446"/>
          </a:xfrm>
        </p:grpSpPr>
        <p:sp>
          <p:nvSpPr>
            <p:cNvPr id="42" name="Rechteck: obere Ecken abgerundet 41">
              <a:extLst>
                <a:ext uri="{FF2B5EF4-FFF2-40B4-BE49-F238E27FC236}">
                  <a16:creationId xmlns:a16="http://schemas.microsoft.com/office/drawing/2014/main" id="{72C11137-72EC-435E-9819-2C6B0C7B8B71}"/>
                </a:ext>
              </a:extLst>
            </p:cNvPr>
            <p:cNvSpPr/>
            <p:nvPr/>
          </p:nvSpPr>
          <p:spPr>
            <a:xfrm>
              <a:off x="8571936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KV-EXO-B</a:t>
              </a:r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1B7EEEA6-E1AB-43D6-BF2C-9E602634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60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44" name="KV-M365-A" descr="A box for key vault M365 in subscription B">
            <a:extLst>
              <a:ext uri="{FF2B5EF4-FFF2-40B4-BE49-F238E27FC236}">
                <a16:creationId xmlns:a16="http://schemas.microsoft.com/office/drawing/2014/main" id="{7A618005-A098-443D-AE1C-1BAE1DE92F3F}"/>
              </a:ext>
            </a:extLst>
          </p:cNvPr>
          <p:cNvGrpSpPr/>
          <p:nvPr/>
        </p:nvGrpSpPr>
        <p:grpSpPr>
          <a:xfrm>
            <a:off x="7262098" y="4152400"/>
            <a:ext cx="1271950" cy="812426"/>
            <a:chOff x="7262098" y="4152400"/>
            <a:chExt cx="1271950" cy="812426"/>
          </a:xfrm>
        </p:grpSpPr>
        <p:sp>
          <p:nvSpPr>
            <p:cNvPr id="45" name="Rechteck: obere Ecken abgerundet 44">
              <a:extLst>
                <a:ext uri="{FF2B5EF4-FFF2-40B4-BE49-F238E27FC236}">
                  <a16:creationId xmlns:a16="http://schemas.microsoft.com/office/drawing/2014/main" id="{A8D95AC2-E321-468E-BEDF-7F84656F42F1}"/>
                </a:ext>
              </a:extLst>
            </p:cNvPr>
            <p:cNvSpPr/>
            <p:nvPr/>
          </p:nvSpPr>
          <p:spPr>
            <a:xfrm>
              <a:off x="7262098" y="446011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 M365-B</a:t>
              </a:r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AEABE8B-ADF7-4BE3-BF05-353205148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4152400"/>
              <a:ext cx="609600" cy="609600"/>
            </a:xfrm>
            <a:prstGeom prst="rect">
              <a:avLst/>
            </a:prstGeom>
          </p:spPr>
        </p:pic>
      </p:grpSp>
      <p:grpSp>
        <p:nvGrpSpPr>
          <p:cNvPr id="47" name="KV-SPO-A" descr="A box for key vault SPO in subscription A">
            <a:extLst>
              <a:ext uri="{FF2B5EF4-FFF2-40B4-BE49-F238E27FC236}">
                <a16:creationId xmlns:a16="http://schemas.microsoft.com/office/drawing/2014/main" id="{E9457264-45F8-4FE8-9285-449A8D3A981F}"/>
              </a:ext>
            </a:extLst>
          </p:cNvPr>
          <p:cNvGrpSpPr/>
          <p:nvPr/>
        </p:nvGrpSpPr>
        <p:grpSpPr>
          <a:xfrm>
            <a:off x="5606553" y="4143148"/>
            <a:ext cx="1258102" cy="833118"/>
            <a:chOff x="5606553" y="4143148"/>
            <a:chExt cx="1258102" cy="833118"/>
          </a:xfrm>
        </p:grpSpPr>
        <p:sp>
          <p:nvSpPr>
            <p:cNvPr id="48" name="Rechteck: obere Ecken abgerundet 47">
              <a:extLst>
                <a:ext uri="{FF2B5EF4-FFF2-40B4-BE49-F238E27FC236}">
                  <a16:creationId xmlns:a16="http://schemas.microsoft.com/office/drawing/2014/main" id="{D15A4EFC-9587-4EA1-B5EF-A9A40461027A}"/>
                </a:ext>
              </a:extLst>
            </p:cNvPr>
            <p:cNvSpPr/>
            <p:nvPr/>
          </p:nvSpPr>
          <p:spPr>
            <a:xfrm>
              <a:off x="5606553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KV-SPO-A</a:t>
              </a:r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E284366A-40F3-4CFF-AB56-282A00079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5055" y="4143148"/>
              <a:ext cx="609600" cy="609600"/>
            </a:xfrm>
            <a:prstGeom prst="rect">
              <a:avLst/>
            </a:prstGeom>
          </p:spPr>
        </p:pic>
      </p:grpSp>
      <p:grpSp>
        <p:nvGrpSpPr>
          <p:cNvPr id="50" name="KEY-SPO-A" descr="A box for SPO  key in SPO key vault A">
            <a:extLst>
              <a:ext uri="{FF2B5EF4-FFF2-40B4-BE49-F238E27FC236}">
                <a16:creationId xmlns:a16="http://schemas.microsoft.com/office/drawing/2014/main" id="{2F99F968-2170-476E-9C93-C64120A8017E}"/>
              </a:ext>
            </a:extLst>
          </p:cNvPr>
          <p:cNvGrpSpPr/>
          <p:nvPr/>
        </p:nvGrpSpPr>
        <p:grpSpPr>
          <a:xfrm>
            <a:off x="5602704" y="5402466"/>
            <a:ext cx="1275761" cy="774262"/>
            <a:chOff x="5602704" y="5402466"/>
            <a:chExt cx="1275761" cy="774262"/>
          </a:xfrm>
        </p:grpSpPr>
        <p:sp>
          <p:nvSpPr>
            <p:cNvPr id="51" name="Rechteck: obere Ecken abgerundet 50">
              <a:extLst>
                <a:ext uri="{FF2B5EF4-FFF2-40B4-BE49-F238E27FC236}">
                  <a16:creationId xmlns:a16="http://schemas.microsoft.com/office/drawing/2014/main" id="{D64A423D-4899-4959-9555-3C755DDA9E3C}"/>
                </a:ext>
              </a:extLst>
            </p:cNvPr>
            <p:cNvSpPr/>
            <p:nvPr/>
          </p:nvSpPr>
          <p:spPr>
            <a:xfrm>
              <a:off x="5602704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SPO-A</a:t>
              </a:r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88EC34AD-6AEE-4FA2-B945-26A4B8CD6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865" y="5402466"/>
              <a:ext cx="609600" cy="609600"/>
            </a:xfrm>
            <a:prstGeom prst="rect">
              <a:avLst/>
            </a:prstGeom>
          </p:spPr>
        </p:pic>
      </p:grpSp>
      <p:grpSp>
        <p:nvGrpSpPr>
          <p:cNvPr id="53" name="KV-SPO-B" descr="A box for key vault SPO in subscription B">
            <a:extLst>
              <a:ext uri="{FF2B5EF4-FFF2-40B4-BE49-F238E27FC236}">
                <a16:creationId xmlns:a16="http://schemas.microsoft.com/office/drawing/2014/main" id="{78354642-2561-41ED-9C5C-A8FA4F16D666}"/>
              </a:ext>
            </a:extLst>
          </p:cNvPr>
          <p:cNvGrpSpPr/>
          <p:nvPr/>
        </p:nvGrpSpPr>
        <p:grpSpPr>
          <a:xfrm>
            <a:off x="9881774" y="4161820"/>
            <a:ext cx="1287378" cy="814446"/>
            <a:chOff x="9881774" y="4161820"/>
            <a:chExt cx="1287378" cy="814446"/>
          </a:xfrm>
        </p:grpSpPr>
        <p:sp>
          <p:nvSpPr>
            <p:cNvPr id="54" name="Rechteck: obere Ecken abgerundet 53">
              <a:extLst>
                <a:ext uri="{FF2B5EF4-FFF2-40B4-BE49-F238E27FC236}">
                  <a16:creationId xmlns:a16="http://schemas.microsoft.com/office/drawing/2014/main" id="{BA0D1BC4-43DA-468E-8E59-54D1BF0A10E0}"/>
                </a:ext>
              </a:extLst>
            </p:cNvPr>
            <p:cNvSpPr/>
            <p:nvPr/>
          </p:nvSpPr>
          <p:spPr>
            <a:xfrm>
              <a:off x="9881774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KV-SPO-B</a:t>
              </a:r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DD0F4115-1B75-403D-8460-E662606A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955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56" name="KEY-SPO-B" descr="A box for SPO  key in SPO key vault B">
            <a:extLst>
              <a:ext uri="{FF2B5EF4-FFF2-40B4-BE49-F238E27FC236}">
                <a16:creationId xmlns:a16="http://schemas.microsoft.com/office/drawing/2014/main" id="{0292B232-28E8-4B89-84B4-3F299D7A6688}"/>
              </a:ext>
            </a:extLst>
          </p:cNvPr>
          <p:cNvGrpSpPr/>
          <p:nvPr/>
        </p:nvGrpSpPr>
        <p:grpSpPr>
          <a:xfrm>
            <a:off x="9881773" y="5390424"/>
            <a:ext cx="1313870" cy="786304"/>
            <a:chOff x="9881773" y="5390424"/>
            <a:chExt cx="1313870" cy="786304"/>
          </a:xfrm>
        </p:grpSpPr>
        <p:sp>
          <p:nvSpPr>
            <p:cNvPr id="57" name="Rechteck: obere Ecken abgerundet 56">
              <a:extLst>
                <a:ext uri="{FF2B5EF4-FFF2-40B4-BE49-F238E27FC236}">
                  <a16:creationId xmlns:a16="http://schemas.microsoft.com/office/drawing/2014/main" id="{3AC32125-18F6-49E1-8257-5F9888BB7AA7}"/>
                </a:ext>
              </a:extLst>
            </p:cNvPr>
            <p:cNvSpPr/>
            <p:nvPr/>
          </p:nvSpPr>
          <p:spPr>
            <a:xfrm>
              <a:off x="9881773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SPO-B</a:t>
              </a: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A55A8345-6EF0-4EAA-9A0E-D5AD6DC3E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043" y="5390424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18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5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25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75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1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4D8B4A-C6DF-415D-9042-CD780980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FastTrack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306E1D2-A76C-445D-9615-5652E4FD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1"/>
            <a:ext cx="10515600" cy="1577282"/>
          </a:xfrm>
        </p:spPr>
        <p:txBody>
          <a:bodyPr/>
          <a:lstStyle/>
          <a:p>
            <a:r>
              <a:rPr lang="en-US" dirty="0"/>
              <a:t>Create Azure key vaults in </a:t>
            </a:r>
            <a:r>
              <a:rPr lang="en-US" b="1" dirty="0"/>
              <a:t>two</a:t>
            </a:r>
            <a:r>
              <a:rPr lang="en-US" dirty="0"/>
              <a:t> Azure subscriptions</a:t>
            </a:r>
          </a:p>
          <a:p>
            <a:r>
              <a:rPr lang="en-US" b="1" dirty="0"/>
              <a:t>One</a:t>
            </a:r>
            <a:r>
              <a:rPr lang="en-US" dirty="0"/>
              <a:t> key vault with </a:t>
            </a:r>
            <a:r>
              <a:rPr lang="en-US" b="1" dirty="0"/>
              <a:t>one</a:t>
            </a:r>
            <a:r>
              <a:rPr lang="en-US" dirty="0"/>
              <a:t> key per workload to encrypt</a:t>
            </a:r>
          </a:p>
        </p:txBody>
      </p:sp>
      <p:sp>
        <p:nvSpPr>
          <p:cNvPr id="6" name="Azure Subscriptions">
            <a:extLst>
              <a:ext uri="{FF2B5EF4-FFF2-40B4-BE49-F238E27FC236}">
                <a16:creationId xmlns:a16="http://schemas.microsoft.com/office/drawing/2014/main" id="{A83EC3B8-058C-4778-AACC-47BD91DBBDC2}"/>
              </a:ext>
            </a:extLst>
          </p:cNvPr>
          <p:cNvSpPr/>
          <p:nvPr/>
        </p:nvSpPr>
        <p:spPr>
          <a:xfrm>
            <a:off x="489543" y="2995863"/>
            <a:ext cx="10741794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Azure Subscriptions</a:t>
            </a:r>
          </a:p>
        </p:txBody>
      </p:sp>
      <p:sp>
        <p:nvSpPr>
          <p:cNvPr id="7" name="Key Vaults">
            <a:extLst>
              <a:ext uri="{FF2B5EF4-FFF2-40B4-BE49-F238E27FC236}">
                <a16:creationId xmlns:a16="http://schemas.microsoft.com/office/drawing/2014/main" id="{42AD2529-7A23-4AFC-9A9A-97ACD641DEE7}"/>
              </a:ext>
            </a:extLst>
          </p:cNvPr>
          <p:cNvSpPr/>
          <p:nvPr/>
        </p:nvSpPr>
        <p:spPr>
          <a:xfrm>
            <a:off x="489543" y="4208057"/>
            <a:ext cx="10741794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/>
              <a:t>Key </a:t>
            </a:r>
            <a:r>
              <a:rPr lang="de-DE" b="1" dirty="0" err="1"/>
              <a:t>Vaults</a:t>
            </a:r>
            <a:endParaRPr lang="de-DE" b="1" dirty="0"/>
          </a:p>
        </p:txBody>
      </p:sp>
      <p:sp>
        <p:nvSpPr>
          <p:cNvPr id="8" name="Keys">
            <a:extLst>
              <a:ext uri="{FF2B5EF4-FFF2-40B4-BE49-F238E27FC236}">
                <a16:creationId xmlns:a16="http://schemas.microsoft.com/office/drawing/2014/main" id="{4767D578-FC74-44D3-BD9B-6BDA42454F20}"/>
              </a:ext>
            </a:extLst>
          </p:cNvPr>
          <p:cNvSpPr/>
          <p:nvPr/>
        </p:nvSpPr>
        <p:spPr>
          <a:xfrm>
            <a:off x="489543" y="5420251"/>
            <a:ext cx="10741794" cy="100824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/>
              <a:t>Keys</a:t>
            </a:r>
          </a:p>
        </p:txBody>
      </p:sp>
      <p:sp>
        <p:nvSpPr>
          <p:cNvPr id="9" name="Subscription B">
            <a:extLst>
              <a:ext uri="{FF2B5EF4-FFF2-40B4-BE49-F238E27FC236}">
                <a16:creationId xmlns:a16="http://schemas.microsoft.com/office/drawing/2014/main" id="{60821EFA-A541-4F41-A262-1BA3506C521F}"/>
              </a:ext>
            </a:extLst>
          </p:cNvPr>
          <p:cNvSpPr/>
          <p:nvPr/>
        </p:nvSpPr>
        <p:spPr>
          <a:xfrm>
            <a:off x="7254674" y="3247632"/>
            <a:ext cx="3657003" cy="504708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Subscription</a:t>
            </a:r>
            <a:r>
              <a:rPr lang="de-DE" b="1" dirty="0"/>
              <a:t> B</a:t>
            </a:r>
          </a:p>
        </p:txBody>
      </p:sp>
      <p:sp>
        <p:nvSpPr>
          <p:cNvPr id="10" name="Subscription A">
            <a:extLst>
              <a:ext uri="{FF2B5EF4-FFF2-40B4-BE49-F238E27FC236}">
                <a16:creationId xmlns:a16="http://schemas.microsoft.com/office/drawing/2014/main" id="{6BF963B9-D08B-4955-AB9E-3C105E65DADA}"/>
              </a:ext>
            </a:extLst>
          </p:cNvPr>
          <p:cNvSpPr/>
          <p:nvPr/>
        </p:nvSpPr>
        <p:spPr>
          <a:xfrm>
            <a:off x="2990725" y="3247632"/>
            <a:ext cx="3645731" cy="504708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Subscription</a:t>
            </a:r>
            <a:r>
              <a:rPr lang="de-DE" b="1" dirty="0"/>
              <a:t> A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EF3F841-CFE3-48D6-858C-A95D6812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36" idx="3"/>
          </p:cNvCxnSpPr>
          <p:nvPr/>
        </p:nvCxnSpPr>
        <p:spPr>
          <a:xfrm>
            <a:off x="3505675" y="3752340"/>
            <a:ext cx="2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23C6FB-912D-47EF-9C2A-2F4059D4D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811665" y="3757614"/>
            <a:ext cx="2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1C74AE3-A713-4BD4-AFB5-313DA342A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3757614"/>
            <a:ext cx="2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E68ADA2-4BBD-468E-81B7-FD4B1C286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6" idx="1"/>
            <a:endCxn id="30" idx="3"/>
          </p:cNvCxnSpPr>
          <p:nvPr/>
        </p:nvCxnSpPr>
        <p:spPr>
          <a:xfrm flipH="1">
            <a:off x="3505676" y="4976266"/>
            <a:ext cx="1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F805C93-CAB0-4DBD-BE32-A56FDBBB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9" idx="1"/>
            <a:endCxn id="24" idx="3"/>
          </p:cNvCxnSpPr>
          <p:nvPr/>
        </p:nvCxnSpPr>
        <p:spPr>
          <a:xfrm flipH="1">
            <a:off x="4811666" y="4976266"/>
            <a:ext cx="1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B720242-1F8A-4672-B95B-0E9C6C52A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1"/>
            <a:endCxn id="51" idx="3"/>
          </p:cNvCxnSpPr>
          <p:nvPr/>
        </p:nvCxnSpPr>
        <p:spPr>
          <a:xfrm flipH="1">
            <a:off x="6117656" y="4976266"/>
            <a:ext cx="3849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C5ADF5E-BED8-4C79-A856-6A551058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7777050" y="3752340"/>
            <a:ext cx="0" cy="7077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6798899-4533-4C49-AE52-E0B7E9C3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H="1" flipV="1">
            <a:off x="9083176" y="3752340"/>
            <a:ext cx="3712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CD71777-B299-4C01-884D-3F473F336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0396726" y="3752340"/>
            <a:ext cx="0" cy="7192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054A577-F07C-4AD0-BA4F-2475C2051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5" idx="1"/>
            <a:endCxn id="33" idx="3"/>
          </p:cNvCxnSpPr>
          <p:nvPr/>
        </p:nvCxnSpPr>
        <p:spPr>
          <a:xfrm flipH="1">
            <a:off x="7769626" y="4964826"/>
            <a:ext cx="7424" cy="70719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1FA1145-36B0-46B0-8919-B48C2028A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2" idx="1"/>
            <a:endCxn id="27" idx="3"/>
          </p:cNvCxnSpPr>
          <p:nvPr/>
        </p:nvCxnSpPr>
        <p:spPr>
          <a:xfrm>
            <a:off x="9086888" y="4976266"/>
            <a:ext cx="0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93D5BA92-0AEA-4E54-8D43-4B31F4E8D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10396725" y="4976266"/>
            <a:ext cx="1" cy="695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3" name="KEY-EXO-A">
            <a:extLst>
              <a:ext uri="{FF2B5EF4-FFF2-40B4-BE49-F238E27FC236}">
                <a16:creationId xmlns:a16="http://schemas.microsoft.com/office/drawing/2014/main" id="{CAA8B97C-DB95-49ED-B391-D3C660667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96714" y="5420251"/>
            <a:ext cx="1267375" cy="756477"/>
            <a:chOff x="4296714" y="5420251"/>
            <a:chExt cx="1267375" cy="756477"/>
          </a:xfrm>
        </p:grpSpPr>
        <p:sp>
          <p:nvSpPr>
            <p:cNvPr id="24" name="Rechteck: obere Ecken abgerundet 23">
              <a:extLst>
                <a:ext uri="{FF2B5EF4-FFF2-40B4-BE49-F238E27FC236}">
                  <a16:creationId xmlns:a16="http://schemas.microsoft.com/office/drawing/2014/main" id="{8F6507B5-AD70-4C7F-AF85-567A41DE980F}"/>
                </a:ext>
              </a:extLst>
            </p:cNvPr>
            <p:cNvSpPr/>
            <p:nvPr/>
          </p:nvSpPr>
          <p:spPr>
            <a:xfrm>
              <a:off x="4296714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EXO-A</a:t>
              </a: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7B020C7-5B00-4217-815F-F55AAE4D9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489" y="5420251"/>
              <a:ext cx="609600" cy="609600"/>
            </a:xfrm>
            <a:prstGeom prst="rect">
              <a:avLst/>
            </a:prstGeom>
          </p:spPr>
        </p:pic>
      </p:grpSp>
      <p:grpSp>
        <p:nvGrpSpPr>
          <p:cNvPr id="26" name="KEY-EXO-B">
            <a:extLst>
              <a:ext uri="{FF2B5EF4-FFF2-40B4-BE49-F238E27FC236}">
                <a16:creationId xmlns:a16="http://schemas.microsoft.com/office/drawing/2014/main" id="{592E988D-97DE-4DCE-B42F-A1FE340D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71936" y="5367220"/>
            <a:ext cx="1294976" cy="809508"/>
            <a:chOff x="8571936" y="5367220"/>
            <a:chExt cx="1294976" cy="809508"/>
          </a:xfrm>
        </p:grpSpPr>
        <p:sp>
          <p:nvSpPr>
            <p:cNvPr id="27" name="Rechteck: obere Ecken abgerundet 26">
              <a:extLst>
                <a:ext uri="{FF2B5EF4-FFF2-40B4-BE49-F238E27FC236}">
                  <a16:creationId xmlns:a16="http://schemas.microsoft.com/office/drawing/2014/main" id="{D2B84D9C-A9F1-4637-9D96-741293B87DA1}"/>
                </a:ext>
              </a:extLst>
            </p:cNvPr>
            <p:cNvSpPr/>
            <p:nvPr/>
          </p:nvSpPr>
          <p:spPr>
            <a:xfrm>
              <a:off x="8571936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EXO-B</a:t>
              </a: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84E4EDC-0B3E-4B3D-8DF1-F5CD6828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312" y="5367220"/>
              <a:ext cx="609600" cy="609600"/>
            </a:xfrm>
            <a:prstGeom prst="rect">
              <a:avLst/>
            </a:prstGeom>
          </p:spPr>
        </p:pic>
      </p:grpSp>
      <p:grpSp>
        <p:nvGrpSpPr>
          <p:cNvPr id="29" name="KEY-M365-A">
            <a:extLst>
              <a:ext uri="{FF2B5EF4-FFF2-40B4-BE49-F238E27FC236}">
                <a16:creationId xmlns:a16="http://schemas.microsoft.com/office/drawing/2014/main" id="{40CF2332-55F7-43F8-9291-67D8EB02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90724" y="5385775"/>
            <a:ext cx="1268659" cy="790953"/>
            <a:chOff x="2990724" y="5385775"/>
            <a:chExt cx="1268659" cy="790953"/>
          </a:xfrm>
        </p:grpSpPr>
        <p:sp>
          <p:nvSpPr>
            <p:cNvPr id="30" name="Rechteck: obere Ecken abgerundet 29">
              <a:extLst>
                <a:ext uri="{FF2B5EF4-FFF2-40B4-BE49-F238E27FC236}">
                  <a16:creationId xmlns:a16="http://schemas.microsoft.com/office/drawing/2014/main" id="{5E2709FC-BD17-492F-BBF6-4BC258A747E1}"/>
                </a:ext>
              </a:extLst>
            </p:cNvPr>
            <p:cNvSpPr/>
            <p:nvPr/>
          </p:nvSpPr>
          <p:spPr>
            <a:xfrm>
              <a:off x="2990724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M365-A</a:t>
              </a: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3A64DA4-007A-4EE7-A84A-33CE1455C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783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2" name="KEY-M365B">
            <a:extLst>
              <a:ext uri="{FF2B5EF4-FFF2-40B4-BE49-F238E27FC236}">
                <a16:creationId xmlns:a16="http://schemas.microsoft.com/office/drawing/2014/main" id="{056A3AB0-9778-492C-A0FD-C01710F9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54674" y="5385775"/>
            <a:ext cx="1279374" cy="790953"/>
            <a:chOff x="7254674" y="5385775"/>
            <a:chExt cx="1279374" cy="790953"/>
          </a:xfrm>
        </p:grpSpPr>
        <p:sp>
          <p:nvSpPr>
            <p:cNvPr id="33" name="Rechteck: obere Ecken abgerundet 32">
              <a:extLst>
                <a:ext uri="{FF2B5EF4-FFF2-40B4-BE49-F238E27FC236}">
                  <a16:creationId xmlns:a16="http://schemas.microsoft.com/office/drawing/2014/main" id="{791A19ED-8F91-4C08-89A7-2E258821CE4B}"/>
                </a:ext>
              </a:extLst>
            </p:cNvPr>
            <p:cNvSpPr/>
            <p:nvPr/>
          </p:nvSpPr>
          <p:spPr>
            <a:xfrm>
              <a:off x="7254674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M365-B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2CA3513-5F3B-49A7-83A5-39858190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5385775"/>
              <a:ext cx="609600" cy="609600"/>
            </a:xfrm>
            <a:prstGeom prst="rect">
              <a:avLst/>
            </a:prstGeom>
          </p:spPr>
        </p:pic>
      </p:grpSp>
      <p:grpSp>
        <p:nvGrpSpPr>
          <p:cNvPr id="35" name="KV-M365-A">
            <a:extLst>
              <a:ext uri="{FF2B5EF4-FFF2-40B4-BE49-F238E27FC236}">
                <a16:creationId xmlns:a16="http://schemas.microsoft.com/office/drawing/2014/main" id="{BF09F7C5-EAF7-4FB5-8000-308312201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90725" y="4397972"/>
            <a:ext cx="1090352" cy="578294"/>
            <a:chOff x="2990725" y="4397972"/>
            <a:chExt cx="1090352" cy="578294"/>
          </a:xfrm>
        </p:grpSpPr>
        <p:sp>
          <p:nvSpPr>
            <p:cNvPr id="36" name="Rechteck: obere Ecken abgerundet 35">
              <a:extLst>
                <a:ext uri="{FF2B5EF4-FFF2-40B4-BE49-F238E27FC236}">
                  <a16:creationId xmlns:a16="http://schemas.microsoft.com/office/drawing/2014/main" id="{E1C12ED4-AE89-4F63-B96F-AFB528FA9743}"/>
                </a:ext>
              </a:extLst>
            </p:cNvPr>
            <p:cNvSpPr/>
            <p:nvPr/>
          </p:nvSpPr>
          <p:spPr>
            <a:xfrm>
              <a:off x="2990725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KV-M365-A</a:t>
              </a:r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9EAB963-98AB-459F-BB43-54E607759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033" y="4397972"/>
              <a:ext cx="208044" cy="270147"/>
            </a:xfrm>
            <a:prstGeom prst="rect">
              <a:avLst/>
            </a:prstGeom>
          </p:spPr>
        </p:pic>
      </p:grpSp>
      <p:grpSp>
        <p:nvGrpSpPr>
          <p:cNvPr id="38" name="KV-EXO-A">
            <a:extLst>
              <a:ext uri="{FF2B5EF4-FFF2-40B4-BE49-F238E27FC236}">
                <a16:creationId xmlns:a16="http://schemas.microsoft.com/office/drawing/2014/main" id="{383F3EA0-7D41-4346-A490-C537C7320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96715" y="4171472"/>
            <a:ext cx="1263134" cy="804794"/>
            <a:chOff x="4296715" y="4171472"/>
            <a:chExt cx="1263134" cy="804794"/>
          </a:xfrm>
        </p:grpSpPr>
        <p:sp>
          <p:nvSpPr>
            <p:cNvPr id="39" name="Rechteck: obere Ecken abgerundet 38">
              <a:extLst>
                <a:ext uri="{FF2B5EF4-FFF2-40B4-BE49-F238E27FC236}">
                  <a16:creationId xmlns:a16="http://schemas.microsoft.com/office/drawing/2014/main" id="{13FC957B-75CF-43F7-BB03-9990894755D0}"/>
                </a:ext>
              </a:extLst>
            </p:cNvPr>
            <p:cNvSpPr/>
            <p:nvPr/>
          </p:nvSpPr>
          <p:spPr>
            <a:xfrm>
              <a:off x="4296715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KV-EXO-A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AC5487E-1A0B-4CE5-A994-7C8E16BF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249" y="4171472"/>
              <a:ext cx="609600" cy="609600"/>
            </a:xfrm>
            <a:prstGeom prst="rect">
              <a:avLst/>
            </a:prstGeom>
          </p:spPr>
        </p:pic>
      </p:grpSp>
      <p:grpSp>
        <p:nvGrpSpPr>
          <p:cNvPr id="41" name="KV-EXO-B">
            <a:extLst>
              <a:ext uri="{FF2B5EF4-FFF2-40B4-BE49-F238E27FC236}">
                <a16:creationId xmlns:a16="http://schemas.microsoft.com/office/drawing/2014/main" id="{C81124EF-7C73-4ED3-A460-C26483967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71936" y="4161820"/>
            <a:ext cx="1306266" cy="814446"/>
            <a:chOff x="8571936" y="4161820"/>
            <a:chExt cx="1306266" cy="814446"/>
          </a:xfrm>
        </p:grpSpPr>
        <p:sp>
          <p:nvSpPr>
            <p:cNvPr id="42" name="Rechteck: obere Ecken abgerundet 41">
              <a:extLst>
                <a:ext uri="{FF2B5EF4-FFF2-40B4-BE49-F238E27FC236}">
                  <a16:creationId xmlns:a16="http://schemas.microsoft.com/office/drawing/2014/main" id="{72C11137-72EC-435E-9819-2C6B0C7B8B71}"/>
                </a:ext>
              </a:extLst>
            </p:cNvPr>
            <p:cNvSpPr/>
            <p:nvPr/>
          </p:nvSpPr>
          <p:spPr>
            <a:xfrm>
              <a:off x="8571936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KV-EXO-B</a:t>
              </a:r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1B7EEEA6-E1AB-43D6-BF2C-9E602634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60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44" name="KV-M365-A">
            <a:extLst>
              <a:ext uri="{FF2B5EF4-FFF2-40B4-BE49-F238E27FC236}">
                <a16:creationId xmlns:a16="http://schemas.microsoft.com/office/drawing/2014/main" id="{7A618005-A098-443D-AE1C-1BAE1DE92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2098" y="4152400"/>
            <a:ext cx="1271950" cy="812426"/>
            <a:chOff x="7262098" y="4152400"/>
            <a:chExt cx="1271950" cy="812426"/>
          </a:xfrm>
        </p:grpSpPr>
        <p:sp>
          <p:nvSpPr>
            <p:cNvPr id="45" name="Rechteck: obere Ecken abgerundet 44">
              <a:extLst>
                <a:ext uri="{FF2B5EF4-FFF2-40B4-BE49-F238E27FC236}">
                  <a16:creationId xmlns:a16="http://schemas.microsoft.com/office/drawing/2014/main" id="{A8D95AC2-E321-468E-BEDF-7F84656F42F1}"/>
                </a:ext>
              </a:extLst>
            </p:cNvPr>
            <p:cNvSpPr/>
            <p:nvPr/>
          </p:nvSpPr>
          <p:spPr>
            <a:xfrm>
              <a:off x="7262098" y="446011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 M365-B</a:t>
              </a:r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AEABE8B-ADF7-4BE3-BF05-353205148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48" y="4152400"/>
              <a:ext cx="609600" cy="609600"/>
            </a:xfrm>
            <a:prstGeom prst="rect">
              <a:avLst/>
            </a:prstGeom>
          </p:spPr>
        </p:pic>
      </p:grpSp>
      <p:grpSp>
        <p:nvGrpSpPr>
          <p:cNvPr id="47" name="KV-SPO-A">
            <a:extLst>
              <a:ext uri="{FF2B5EF4-FFF2-40B4-BE49-F238E27FC236}">
                <a16:creationId xmlns:a16="http://schemas.microsoft.com/office/drawing/2014/main" id="{E9457264-45F8-4FE8-9285-449A8D3A9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06553" y="4143148"/>
            <a:ext cx="1258102" cy="833118"/>
            <a:chOff x="5606553" y="4143148"/>
            <a:chExt cx="1258102" cy="833118"/>
          </a:xfrm>
        </p:grpSpPr>
        <p:sp>
          <p:nvSpPr>
            <p:cNvPr id="48" name="Rechteck: obere Ecken abgerundet 47">
              <a:extLst>
                <a:ext uri="{FF2B5EF4-FFF2-40B4-BE49-F238E27FC236}">
                  <a16:creationId xmlns:a16="http://schemas.microsoft.com/office/drawing/2014/main" id="{D15A4EFC-9587-4EA1-B5EF-A9A40461027A}"/>
                </a:ext>
              </a:extLst>
            </p:cNvPr>
            <p:cNvSpPr/>
            <p:nvPr/>
          </p:nvSpPr>
          <p:spPr>
            <a:xfrm>
              <a:off x="5606553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KV-SPO-A</a:t>
              </a:r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E284366A-40F3-4CFF-AB56-282A00079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5055" y="4143148"/>
              <a:ext cx="609600" cy="609600"/>
            </a:xfrm>
            <a:prstGeom prst="rect">
              <a:avLst/>
            </a:prstGeom>
          </p:spPr>
        </p:pic>
      </p:grpSp>
      <p:grpSp>
        <p:nvGrpSpPr>
          <p:cNvPr id="50" name="KEY-SPO-A">
            <a:extLst>
              <a:ext uri="{FF2B5EF4-FFF2-40B4-BE49-F238E27FC236}">
                <a16:creationId xmlns:a16="http://schemas.microsoft.com/office/drawing/2014/main" id="{2F99F968-2170-476E-9C93-C64120A80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02704" y="5402466"/>
            <a:ext cx="1275761" cy="774262"/>
            <a:chOff x="5602704" y="5402466"/>
            <a:chExt cx="1275761" cy="774262"/>
          </a:xfrm>
        </p:grpSpPr>
        <p:sp>
          <p:nvSpPr>
            <p:cNvPr id="51" name="Rechteck: obere Ecken abgerundet 50">
              <a:extLst>
                <a:ext uri="{FF2B5EF4-FFF2-40B4-BE49-F238E27FC236}">
                  <a16:creationId xmlns:a16="http://schemas.microsoft.com/office/drawing/2014/main" id="{D64A423D-4899-4959-9555-3C755DDA9E3C}"/>
                </a:ext>
              </a:extLst>
            </p:cNvPr>
            <p:cNvSpPr/>
            <p:nvPr/>
          </p:nvSpPr>
          <p:spPr>
            <a:xfrm>
              <a:off x="5602704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SPO-A</a:t>
              </a:r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88EC34AD-6AEE-4FA2-B945-26A4B8CD6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865" y="5402466"/>
              <a:ext cx="609600" cy="609600"/>
            </a:xfrm>
            <a:prstGeom prst="rect">
              <a:avLst/>
            </a:prstGeom>
          </p:spPr>
        </p:pic>
      </p:grpSp>
      <p:grpSp>
        <p:nvGrpSpPr>
          <p:cNvPr id="53" name="KV-SPO-B">
            <a:extLst>
              <a:ext uri="{FF2B5EF4-FFF2-40B4-BE49-F238E27FC236}">
                <a16:creationId xmlns:a16="http://schemas.microsoft.com/office/drawing/2014/main" id="{78354642-2561-41ED-9C5C-A8FA4F16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81774" y="4161820"/>
            <a:ext cx="1287378" cy="814446"/>
            <a:chOff x="9881774" y="4161820"/>
            <a:chExt cx="1287378" cy="814446"/>
          </a:xfrm>
        </p:grpSpPr>
        <p:sp>
          <p:nvSpPr>
            <p:cNvPr id="54" name="Rechteck: obere Ecken abgerundet 53">
              <a:extLst>
                <a:ext uri="{FF2B5EF4-FFF2-40B4-BE49-F238E27FC236}">
                  <a16:creationId xmlns:a16="http://schemas.microsoft.com/office/drawing/2014/main" id="{BA0D1BC4-43DA-468E-8E59-54D1BF0A10E0}"/>
                </a:ext>
              </a:extLst>
            </p:cNvPr>
            <p:cNvSpPr/>
            <p:nvPr/>
          </p:nvSpPr>
          <p:spPr>
            <a:xfrm>
              <a:off x="9881774" y="4471558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KV-SPO-B</a:t>
              </a:r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DD0F4115-1B75-403D-8460-E662606A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9552" y="4161820"/>
              <a:ext cx="609600" cy="609600"/>
            </a:xfrm>
            <a:prstGeom prst="rect">
              <a:avLst/>
            </a:prstGeom>
          </p:spPr>
        </p:pic>
      </p:grpSp>
      <p:grpSp>
        <p:nvGrpSpPr>
          <p:cNvPr id="56" name="KEY-SPO-B">
            <a:extLst>
              <a:ext uri="{FF2B5EF4-FFF2-40B4-BE49-F238E27FC236}">
                <a16:creationId xmlns:a16="http://schemas.microsoft.com/office/drawing/2014/main" id="{0292B232-28E8-4B89-84B4-3F299D7A6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81773" y="5390424"/>
            <a:ext cx="1313870" cy="786304"/>
            <a:chOff x="9881773" y="5390424"/>
            <a:chExt cx="1313870" cy="786304"/>
          </a:xfrm>
        </p:grpSpPr>
        <p:sp>
          <p:nvSpPr>
            <p:cNvPr id="57" name="Rechteck: obere Ecken abgerundet 56">
              <a:extLst>
                <a:ext uri="{FF2B5EF4-FFF2-40B4-BE49-F238E27FC236}">
                  <a16:creationId xmlns:a16="http://schemas.microsoft.com/office/drawing/2014/main" id="{3AC32125-18F6-49E1-8257-5F9888BB7AA7}"/>
                </a:ext>
              </a:extLst>
            </p:cNvPr>
            <p:cNvSpPr/>
            <p:nvPr/>
          </p:nvSpPr>
          <p:spPr>
            <a:xfrm>
              <a:off x="9881773" y="5672020"/>
              <a:ext cx="1029903" cy="504708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dirty="0"/>
                <a:t>KEY- SPO-B</a:t>
              </a: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A55A8345-6EF0-4EAA-9A0E-D5AD6DC3E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043" y="5390424"/>
              <a:ext cx="609600" cy="609600"/>
            </a:xfrm>
            <a:prstGeom prst="rect">
              <a:avLst/>
            </a:prstGeom>
          </p:spPr>
        </p:pic>
      </p:grpSp>
      <p:sp>
        <p:nvSpPr>
          <p:cNvPr id="59" name="Rechteck 58" descr="A frame surrounding M365 key A">
            <a:extLst>
              <a:ext uri="{FF2B5EF4-FFF2-40B4-BE49-F238E27FC236}">
                <a16:creationId xmlns:a16="http://schemas.microsoft.com/office/drawing/2014/main" id="{CFC99EDD-9BEA-4DBB-ADB8-045D078C8A1D}"/>
              </a:ext>
            </a:extLst>
          </p:cNvPr>
          <p:cNvSpPr/>
          <p:nvPr/>
        </p:nvSpPr>
        <p:spPr>
          <a:xfrm>
            <a:off x="2858703" y="5420251"/>
            <a:ext cx="1330896" cy="100824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 descr="A frame surrounding M365 key B">
            <a:extLst>
              <a:ext uri="{FF2B5EF4-FFF2-40B4-BE49-F238E27FC236}">
                <a16:creationId xmlns:a16="http://schemas.microsoft.com/office/drawing/2014/main" id="{D5826C9D-0594-411F-A099-F07E7654FA7A}"/>
              </a:ext>
            </a:extLst>
          </p:cNvPr>
          <p:cNvSpPr/>
          <p:nvPr/>
        </p:nvSpPr>
        <p:spPr>
          <a:xfrm>
            <a:off x="7119792" y="5405423"/>
            <a:ext cx="1330896" cy="100824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 descr="A label linking both M365 key in subscription A and B">
            <a:extLst>
              <a:ext uri="{FF2B5EF4-FFF2-40B4-BE49-F238E27FC236}">
                <a16:creationId xmlns:a16="http://schemas.microsoft.com/office/drawing/2014/main" id="{94F2F6CC-B79A-46E3-B3E0-B262F410E979}"/>
              </a:ext>
            </a:extLst>
          </p:cNvPr>
          <p:cNvSpPr/>
          <p:nvPr/>
        </p:nvSpPr>
        <p:spPr>
          <a:xfrm>
            <a:off x="3995630" y="6326897"/>
            <a:ext cx="3304329" cy="2802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 Key Pair per Workload</a:t>
            </a:r>
          </a:p>
        </p:txBody>
      </p:sp>
    </p:spTree>
    <p:extLst>
      <p:ext uri="{BB962C8B-B14F-4D97-AF65-F5344CB8AC3E}">
        <p14:creationId xmlns:p14="http://schemas.microsoft.com/office/powerpoint/2010/main" val="38602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5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25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75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A41D3-9F0A-48A7-A74E-C4A27D48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1BDB3-05C7-4D9F-A8ED-97CC968F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Azure AD security groups for key vault</a:t>
            </a:r>
          </a:p>
          <a:p>
            <a:pPr lvl="1"/>
            <a:r>
              <a:rPr lang="en-US" dirty="0"/>
              <a:t>Administrator + Contributors</a:t>
            </a:r>
          </a:p>
          <a:p>
            <a:r>
              <a:rPr lang="en-US" dirty="0"/>
              <a:t>Create two new Azure subscriptions</a:t>
            </a:r>
          </a:p>
          <a:p>
            <a:pPr lvl="1"/>
            <a:r>
              <a:rPr lang="en-US" dirty="0"/>
              <a:t>Separation of Azure resource group, key vault, and key  permissions</a:t>
            </a:r>
          </a:p>
          <a:p>
            <a:pPr lvl="1"/>
            <a:r>
              <a:rPr lang="en-US" dirty="0"/>
              <a:t>Use meaningful names, e.g., AZ-EGXDE-</a:t>
            </a:r>
            <a:r>
              <a:rPr lang="en-US" b="1" dirty="0"/>
              <a:t>CMK</a:t>
            </a:r>
            <a:r>
              <a:rPr lang="en-US" dirty="0"/>
              <a:t>-A, </a:t>
            </a:r>
          </a:p>
          <a:p>
            <a:r>
              <a:rPr lang="en-US" dirty="0"/>
              <a:t>Register your tenant for Customer Key in FastTrack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6F9108-E2D3-41E9-86E3-3B98506DE830}"/>
              </a:ext>
            </a:extLst>
          </p:cNvPr>
          <p:cNvSpPr/>
          <p:nvPr/>
        </p:nvSpPr>
        <p:spPr>
          <a:xfrm>
            <a:off x="2011000" y="6073090"/>
            <a:ext cx="4389292" cy="596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Key vault and key names </a:t>
            </a:r>
            <a:br>
              <a:rPr lang="en-US" sz="1600" dirty="0"/>
            </a:br>
            <a:r>
              <a:rPr lang="en-US" sz="1600" dirty="0"/>
              <a:t>are globally unique</a:t>
            </a:r>
          </a:p>
        </p:txBody>
      </p:sp>
    </p:spTree>
    <p:extLst>
      <p:ext uri="{BB962C8B-B14F-4D97-AF65-F5344CB8AC3E}">
        <p14:creationId xmlns:p14="http://schemas.microsoft.com/office/powerpoint/2010/main" val="50170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A41D3-9F0A-48A7-A74E-C4A27D48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1BDB3-05C7-4D9F-A8ED-97CC968F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resource group per workload to encrypt in each subscription</a:t>
            </a:r>
          </a:p>
          <a:p>
            <a:r>
              <a:rPr lang="en-US" dirty="0"/>
              <a:t>Create a key vault per resource group</a:t>
            </a:r>
          </a:p>
          <a:p>
            <a:pPr lvl="1"/>
            <a:r>
              <a:rPr lang="en-US" b="1" dirty="0"/>
              <a:t>Standard </a:t>
            </a:r>
            <a:r>
              <a:rPr lang="en-US" dirty="0"/>
              <a:t>(Test, Proof-of-Concept), or </a:t>
            </a:r>
            <a:r>
              <a:rPr lang="en-US" b="1" dirty="0"/>
              <a:t>Premium</a:t>
            </a:r>
            <a:r>
              <a:rPr lang="en-US" dirty="0"/>
              <a:t> (Production)</a:t>
            </a:r>
          </a:p>
          <a:p>
            <a:r>
              <a:rPr lang="en-US" dirty="0"/>
              <a:t>Configuration of access permissions per key vault using previously created security groups</a:t>
            </a:r>
          </a:p>
          <a:p>
            <a:r>
              <a:rPr lang="en-US" dirty="0"/>
              <a:t>Create keys in key vault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7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22E6-8C66-42C2-83CE-377D1136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pic>
        <p:nvPicPr>
          <p:cNvPr id="6" name="Grafik 5" descr="A screenshot showing Azure AD PowerShell for managing the required Azure subscriptions">
            <a:extLst>
              <a:ext uri="{FF2B5EF4-FFF2-40B4-BE49-F238E27FC236}">
                <a16:creationId xmlns:a16="http://schemas.microsoft.com/office/drawing/2014/main" id="{4593BA83-CB38-4B49-AB86-13ECA520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16" y="1448871"/>
            <a:ext cx="9774980" cy="472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eck 6" descr="A frame highlighting the Azure subscriptions">
            <a:extLst>
              <a:ext uri="{FF2B5EF4-FFF2-40B4-BE49-F238E27FC236}">
                <a16:creationId xmlns:a16="http://schemas.microsoft.com/office/drawing/2014/main" id="{48F99DAE-6289-43C4-A5A4-728491A47028}"/>
              </a:ext>
            </a:extLst>
          </p:cNvPr>
          <p:cNvSpPr/>
          <p:nvPr/>
        </p:nvSpPr>
        <p:spPr>
          <a:xfrm>
            <a:off x="1306034" y="3393179"/>
            <a:ext cx="7645461" cy="1359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 descr="A frame highighting the Azure context">
            <a:extLst>
              <a:ext uri="{FF2B5EF4-FFF2-40B4-BE49-F238E27FC236}">
                <a16:creationId xmlns:a16="http://schemas.microsoft.com/office/drawing/2014/main" id="{A28F69CC-16E9-4979-96B6-9C4BB19E0326}"/>
              </a:ext>
            </a:extLst>
          </p:cNvPr>
          <p:cNvSpPr/>
          <p:nvPr/>
        </p:nvSpPr>
        <p:spPr>
          <a:xfrm>
            <a:off x="1306034" y="4957011"/>
            <a:ext cx="6461554" cy="3141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2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30C97CA-EB28-402B-8D27-B4DC7CA4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FastTrack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F2BC07A-36D3-486F-B3DD-BFB5FF9E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91616" y="1765309"/>
            <a:ext cx="8938429" cy="3717472"/>
            <a:chOff x="1591616" y="1765309"/>
            <a:chExt cx="8938429" cy="3717472"/>
          </a:xfrm>
        </p:grpSpPr>
        <p:pic>
          <p:nvPicPr>
            <p:cNvPr id="6" name="Grafik 5" descr="Screen shoot fo Microsoft FastTrack homepage">
              <a:extLst>
                <a:ext uri="{FF2B5EF4-FFF2-40B4-BE49-F238E27FC236}">
                  <a16:creationId xmlns:a16="http://schemas.microsoft.com/office/drawing/2014/main" id="{C4683A64-7635-49E7-AA46-B889F835C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1954" y="1765309"/>
              <a:ext cx="8868091" cy="33273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CC0D2F6-8077-4741-83D8-1AA2B3810ED7}"/>
                </a:ext>
              </a:extLst>
            </p:cNvPr>
            <p:cNvSpPr txBox="1"/>
            <p:nvPr/>
          </p:nvSpPr>
          <p:spPr>
            <a:xfrm>
              <a:off x="1591616" y="5113449"/>
              <a:ext cx="3723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accent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https://fasttrack.microsoft.com</a:t>
              </a:r>
              <a:r>
                <a:rPr lang="de-DE" b="1" dirty="0">
                  <a:solidFill>
                    <a:schemeClr val="accent1"/>
                  </a:solidFill>
                </a:rPr>
                <a:t> </a:t>
              </a:r>
            </a:p>
          </p:txBody>
        </p:sp>
      </p:grpSp>
      <p:pic>
        <p:nvPicPr>
          <p:cNvPr id="8" name="Grafik 7" descr="Screenshot showing an Azure AD consent request for Microsoft FastTrack">
            <a:extLst>
              <a:ext uri="{FF2B5EF4-FFF2-40B4-BE49-F238E27FC236}">
                <a16:creationId xmlns:a16="http://schemas.microsoft.com/office/drawing/2014/main" id="{EB6F3AF8-C6B0-4C52-B05E-4AC0030F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597" y="2451353"/>
            <a:ext cx="3169566" cy="3760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7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EF3EE-60D5-4F78-B77D-E7072204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FastTrack</a:t>
            </a:r>
            <a:endParaRPr lang="de-DE" dirty="0"/>
          </a:p>
        </p:txBody>
      </p:sp>
      <p:pic>
        <p:nvPicPr>
          <p:cNvPr id="3" name="Grafik 2" descr="Screenshot showing initial FastTrack registration ">
            <a:extLst>
              <a:ext uri="{FF2B5EF4-FFF2-40B4-BE49-F238E27FC236}">
                <a16:creationId xmlns:a16="http://schemas.microsoft.com/office/drawing/2014/main" id="{8E0F38F8-64E2-4978-85BC-488AB69CA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718" y="1276659"/>
            <a:ext cx="6878563" cy="513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751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731C6-9535-4F6B-8125-70723D94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FastTrack</a:t>
            </a:r>
            <a:endParaRPr lang="de-DE" dirty="0"/>
          </a:p>
        </p:txBody>
      </p:sp>
      <p:pic>
        <p:nvPicPr>
          <p:cNvPr id="3" name="Grafik 2" descr="Screenshot showing the Deploy section of FastTrack">
            <a:extLst>
              <a:ext uri="{FF2B5EF4-FFF2-40B4-BE49-F238E27FC236}">
                <a16:creationId xmlns:a16="http://schemas.microsoft.com/office/drawing/2014/main" id="{F005BA71-26CB-41E6-AC1F-2BE7E0297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8569" y="1513707"/>
            <a:ext cx="8974807" cy="4645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 descr="A frame surrounding the three customer key options in FastTrack">
            <a:extLst>
              <a:ext uri="{FF2B5EF4-FFF2-40B4-BE49-F238E27FC236}">
                <a16:creationId xmlns:a16="http://schemas.microsoft.com/office/drawing/2014/main" id="{114DD526-FF38-45EA-8CA0-E25C8ED6A9A4}"/>
              </a:ext>
            </a:extLst>
          </p:cNvPr>
          <p:cNvSpPr/>
          <p:nvPr/>
        </p:nvSpPr>
        <p:spPr>
          <a:xfrm>
            <a:off x="1701195" y="4454013"/>
            <a:ext cx="8982181" cy="14379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 descr="A frame surrounding the Deploy ,menu option">
            <a:extLst>
              <a:ext uri="{FF2B5EF4-FFF2-40B4-BE49-F238E27FC236}">
                <a16:creationId xmlns:a16="http://schemas.microsoft.com/office/drawing/2014/main" id="{2A2513F0-4C29-4605-A207-56546F45DF9B}"/>
              </a:ext>
            </a:extLst>
          </p:cNvPr>
          <p:cNvSpPr/>
          <p:nvPr/>
        </p:nvSpPr>
        <p:spPr>
          <a:xfrm>
            <a:off x="2666704" y="1740795"/>
            <a:ext cx="398044" cy="3131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43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29E6D-4345-4165-AFA2-859DD3AE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FastTrack</a:t>
            </a:r>
            <a:r>
              <a:rPr lang="de-DE" dirty="0"/>
              <a:t> </a:t>
            </a:r>
          </a:p>
        </p:txBody>
      </p:sp>
      <p:pic>
        <p:nvPicPr>
          <p:cNvPr id="3" name="Grafik 2" descr="A screenshot showing the customer key request table.">
            <a:extLst>
              <a:ext uri="{FF2B5EF4-FFF2-40B4-BE49-F238E27FC236}">
                <a16:creationId xmlns:a16="http://schemas.microsoft.com/office/drawing/2014/main" id="{CFA867FB-5ED7-478E-BC70-FF09F330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2" y="366814"/>
            <a:ext cx="4418738" cy="639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 descr="A frame highlighting the three customer key option in the table">
            <a:extLst>
              <a:ext uri="{FF2B5EF4-FFF2-40B4-BE49-F238E27FC236}">
                <a16:creationId xmlns:a16="http://schemas.microsoft.com/office/drawing/2014/main" id="{EE50E934-E601-4786-97EC-474B6BD75F26}"/>
              </a:ext>
            </a:extLst>
          </p:cNvPr>
          <p:cNvSpPr/>
          <p:nvPr/>
        </p:nvSpPr>
        <p:spPr>
          <a:xfrm>
            <a:off x="4331172" y="1066092"/>
            <a:ext cx="4310861" cy="12033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 descr="A frame highlighting the section requestion Azure subscription IDs">
            <a:extLst>
              <a:ext uri="{FF2B5EF4-FFF2-40B4-BE49-F238E27FC236}">
                <a16:creationId xmlns:a16="http://schemas.microsoft.com/office/drawing/2014/main" id="{88D1B99E-8EA9-4027-BCDA-513C10C19D84}"/>
              </a:ext>
            </a:extLst>
          </p:cNvPr>
          <p:cNvSpPr/>
          <p:nvPr/>
        </p:nvSpPr>
        <p:spPr>
          <a:xfrm>
            <a:off x="4331172" y="5167576"/>
            <a:ext cx="4310861" cy="12033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4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FFEED-18F2-4605-A109-6A6D7FB5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Key </a:t>
            </a:r>
            <a:r>
              <a:rPr lang="de-DE" dirty="0" err="1"/>
              <a:t>Vault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DE6D0A-5520-40BE-950B-DC7F14EFE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2" y="1608680"/>
            <a:ext cx="10962967" cy="451776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Registration provider feature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MandatoryRetentionPeriod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Prevents accidental deletion of the Azure subscription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Register-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AzProviderFeature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FeatureName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mandatoryRetentionPeriodEnabled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ProviderNamespace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Microsoft.Resources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Register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KeyVault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provider namespace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Register-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AzResourceProvider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ProviderNamespace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Microsoft.KeyVault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Create resource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group for Azure key vaults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AzResourceGroup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-Name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RG-EGXDE-KV-A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-Location "West Europe"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Create first key vault in Azure Portal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template and parameter file for additional key vaults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hteck 4" descr="A label highligting the use of GetAzLocation for a list of all available Azure locations">
            <a:extLst>
              <a:ext uri="{FF2B5EF4-FFF2-40B4-BE49-F238E27FC236}">
                <a16:creationId xmlns:a16="http://schemas.microsoft.com/office/drawing/2014/main" id="{6A0797C7-8F9C-4AC3-8BD5-ABCFB32CE9C0}"/>
              </a:ext>
            </a:extLst>
          </p:cNvPr>
          <p:cNvSpPr/>
          <p:nvPr/>
        </p:nvSpPr>
        <p:spPr>
          <a:xfrm>
            <a:off x="9440078" y="4748807"/>
            <a:ext cx="2587798" cy="50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Query Azure locations</a:t>
            </a:r>
          </a:p>
          <a:p>
            <a:pPr algn="ctr"/>
            <a:r>
              <a:rPr lang="en-US" sz="1200" b="1" dirty="0"/>
              <a:t>Get-</a:t>
            </a:r>
            <a:r>
              <a:rPr lang="en-US" sz="1200" b="1" dirty="0" err="1"/>
              <a:t>AzLocation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1852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7ED9B-80D6-48A0-8FFC-793C9B41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Key </a:t>
            </a:r>
            <a:r>
              <a:rPr lang="de-DE" dirty="0" err="1"/>
              <a:t>Vault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79EC28-21AD-42AA-8AB8-0F282413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Parameter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file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praparation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parameters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"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value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"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{…}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accessPolicies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value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"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objectId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"754e1dbe-1bcf-4789-bbee-22410877fdb0",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"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tenantId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"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d320e379-89d3-4566-b834-6ca78a2f6399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Load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file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and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convert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to JSON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TemplateFile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System.IO.File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]::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ReadAllText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("C:\CMK\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keyvault-template.json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TemplateJson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ConvertFrom-Json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TemplateFile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–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AsHashtable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Create a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group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AzResourceGroupDeployment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ResourceGroupName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"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RG-EGXDE-KV-A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TemplateObject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 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TemplateJson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TemplateParameterFile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"C:\CMK\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keyvault-parameters-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exo-a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.json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4B4989-2846-43C9-8C16-4D563A84A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7690" y="2244668"/>
            <a:ext cx="4389292" cy="596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Key vault names are globally unique</a:t>
            </a:r>
          </a:p>
        </p:txBody>
      </p:sp>
    </p:spTree>
    <p:extLst>
      <p:ext uri="{BB962C8B-B14F-4D97-AF65-F5344CB8AC3E}">
        <p14:creationId xmlns:p14="http://schemas.microsoft.com/office/powerpoint/2010/main" val="17149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Thomas Stensitzki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820278" cy="2520438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25+ years experience with Microsoft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MVP, MCT Regional 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Book au</a:t>
            </a:r>
            <a:r>
              <a:rPr lang="en-GB" dirty="0"/>
              <a:t>thor, blogger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4000" i="1" dirty="0">
                <a:solidFill>
                  <a:schemeClr val="bg1"/>
                </a:solidFill>
                <a:latin typeface="+mj-lt"/>
              </a:rPr>
              <a:t>“Don't dream it, be it.”</a:t>
            </a:r>
          </a:p>
          <a:p>
            <a:endParaRPr lang="en-GB" dirty="0"/>
          </a:p>
        </p:txBody>
      </p:sp>
      <p:pic>
        <p:nvPicPr>
          <p:cNvPr id="3" name="Picture Placeholder 14">
            <a:extLst>
              <a:ext uri="{FF2B5EF4-FFF2-40B4-BE49-F238E27FC236}">
                <a16:creationId xmlns:a16="http://schemas.microsoft.com/office/drawing/2014/main" id="{109C108F-FD0E-2459-3961-6A111950D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2280"/>
          <a:stretch/>
        </p:blipFill>
        <p:spPr>
          <a:xfrm>
            <a:off x="7538656" y="1955593"/>
            <a:ext cx="3719905" cy="3897647"/>
          </a:xfrm>
          <a:prstGeom prst="teardrop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</p:pic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377267" y="284872"/>
            <a:ext cx="3808134" cy="937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latin typeface="+mj-lt"/>
              </a:rPr>
              <a:t>Founder</a:t>
            </a:r>
          </a:p>
          <a:p>
            <a:pPr algn="r">
              <a:tabLst>
                <a:tab pos="3136900" algn="l"/>
                <a:tab pos="3227388" algn="l"/>
              </a:tabLst>
            </a:pPr>
            <a:r>
              <a:rPr lang="en-GB" sz="2800" dirty="0"/>
              <a:t>Granikos </a:t>
            </a:r>
          </a:p>
        </p:txBody>
      </p:sp>
      <p:pic>
        <p:nvPicPr>
          <p:cNvPr id="9" name="Grafik 8" descr="LinkTree QR-code ">
            <a:extLst>
              <a:ext uri="{FF2B5EF4-FFF2-40B4-BE49-F238E27FC236}">
                <a16:creationId xmlns:a16="http://schemas.microsoft.com/office/drawing/2014/main" id="{69C485F6-C355-46CA-9749-DBC73A1AB0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2689" y="4297055"/>
            <a:ext cx="2189296" cy="21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1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570D7-F54A-4ADB-9FC4-D5289462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Configure</a:t>
            </a:r>
            <a:r>
              <a:rPr lang="de-DE" dirty="0"/>
              <a:t> Key </a:t>
            </a:r>
            <a:r>
              <a:rPr lang="de-DE" dirty="0" err="1"/>
              <a:t>Vault</a:t>
            </a:r>
            <a:r>
              <a:rPr lang="de-DE" dirty="0"/>
              <a:t> </a:t>
            </a:r>
            <a:r>
              <a:rPr lang="de-DE" dirty="0" err="1"/>
              <a:t>Permissions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CE4095-D2F6-4683-B39D-BA60DC125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Variables for k</a:t>
            </a:r>
            <a:r>
              <a:rPr lang="en-US" sz="16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</a:t>
            </a: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vault and admin security group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kvAdminGroup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-Admins'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Assing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access policy for administrators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(Get-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AzADGroup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SearchString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kvAdminGroup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)[0].Id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create,import,list,get,backup,restore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Configure contributors access via Azure Portal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67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570D7-F54A-4ADB-9FC4-D5289462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Configure</a:t>
            </a:r>
            <a:r>
              <a:rPr lang="de-DE" dirty="0"/>
              <a:t> Key </a:t>
            </a:r>
            <a:r>
              <a:rPr lang="de-DE" dirty="0" err="1"/>
              <a:t>Vault</a:t>
            </a:r>
            <a:r>
              <a:rPr lang="de-DE" dirty="0"/>
              <a:t> </a:t>
            </a:r>
            <a:r>
              <a:rPr lang="de-DE" dirty="0" err="1"/>
              <a:t>Permissions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CE4095-D2F6-4683-B39D-BA60DC125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Variables for k</a:t>
            </a:r>
            <a:r>
              <a:rPr lang="en-US" sz="16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</a:t>
            </a: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vault and admin security group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kvAdminGroup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-Admins'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Assing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access policy for administrators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(Get-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AzADGroup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SearchString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kvAdminGroup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)[0].Id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create,import,list,get,backup,restore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Configure contributors access via Azure Portal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 descr="A screenshot showing the Azure key vault access control panel">
            <a:extLst>
              <a:ext uri="{FF2B5EF4-FFF2-40B4-BE49-F238E27FC236}">
                <a16:creationId xmlns:a16="http://schemas.microsoft.com/office/drawing/2014/main" id="{11BC1326-28EB-4846-82DF-8BBC07D6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" y="1621015"/>
            <a:ext cx="11306476" cy="399259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CAE93E5-BCAA-44C5-A253-8518A0AB4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235" y="2873231"/>
            <a:ext cx="1611574" cy="39935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 descr="A frame highlighting the contributors security group">
            <a:extLst>
              <a:ext uri="{FF2B5EF4-FFF2-40B4-BE49-F238E27FC236}">
                <a16:creationId xmlns:a16="http://schemas.microsoft.com/office/drawing/2014/main" id="{C0F42B38-5941-45B8-959D-4F7F784AB4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304305" y="4129238"/>
            <a:ext cx="7869598" cy="53362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erade Verbindung mit Pfeil 7" descr="An arrow highlighting the CSP Tier 1 access in the access control panel">
            <a:extLst>
              <a:ext uri="{FF2B5EF4-FFF2-40B4-BE49-F238E27FC236}">
                <a16:creationId xmlns:a16="http://schemas.microsoft.com/office/drawing/2014/main" id="{25DB9A96-3740-4810-94AA-803B628E6DBA}"/>
              </a:ext>
            </a:extLst>
          </p:cNvPr>
          <p:cNvCxnSpPr/>
          <p:nvPr/>
        </p:nvCxnSpPr>
        <p:spPr>
          <a:xfrm flipH="1" flipV="1">
            <a:off x="4052236" y="4969377"/>
            <a:ext cx="895149" cy="337726"/>
          </a:xfrm>
          <a:prstGeom prst="straightConnector1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1971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0BB9E-CDD0-4A15-A545-ED344F5D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Configure</a:t>
            </a:r>
            <a:r>
              <a:rPr lang="de-DE" dirty="0"/>
              <a:t> Key </a:t>
            </a:r>
            <a:r>
              <a:rPr lang="de-DE" dirty="0" err="1"/>
              <a:t>Vault</a:t>
            </a:r>
            <a:r>
              <a:rPr lang="de-DE" dirty="0"/>
              <a:t> </a:t>
            </a:r>
            <a:r>
              <a:rPr lang="de-DE" dirty="0" err="1"/>
              <a:t>Permissions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42FC3-71A8-4E57-B933-50337829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2" y="1608680"/>
            <a:ext cx="10962967" cy="451776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Key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Microsoft 365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</a:t>
            </a:r>
            <a:r>
              <a:rPr lang="de-DE" sz="16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de-DE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principals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objExoSfB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'00000002-0000-0ff1-ce00-000000000000'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objSpoTeams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'00000003-0000-0ff1-ce00-000000000000'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objMultiWL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'c066d759-24ae-40e7-a56f-027002b5d3e4'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Exchange Online / Skype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Business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wrapKey,unwrapKey,get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ServicePrincipalName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objExoSfB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SharePoint Online / OneDrive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Business / Teams Files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wrapKey,unwrapKey,get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ServicePrincipalName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objSpoTeams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Microsoft 365 Multi-Workload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AzKeyVaultAccessPolicy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PermissionsToKeys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wrapKey,unwrapKey,get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ServicePrincipalName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objMultiWL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7296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C37F7-9843-4F2B-B78B-8543C5E8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Keys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26EB6E-B1E4-4E6E-9C59-7E192ABC3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Key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$kvName1 = '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$kvName2 = '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-kv-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-a'</a:t>
            </a:r>
            <a:endParaRPr lang="de-DE" sz="16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$kvName3 = 'az-kv-egxde-m365-a'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Exchange Online / Skype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Business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AzKeyVaultKey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$kvName1 -Name '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-Destination 'Software'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SharePoint Online / OneDrive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Business / Teams Files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AzKeyVaultKey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$kvName2 -Name '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key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-Destination 'Software'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Microsoft 365 Multi-Workload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AzKeyVaultKey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$kvName3 -Name '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egxde-m365dr-key-a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-Destination 'Software'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CF1CAF-FF85-4729-B9D4-3B39F2DF2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7690" y="2244668"/>
            <a:ext cx="4389292" cy="596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Key names are globally unique</a:t>
            </a:r>
          </a:p>
        </p:txBody>
      </p:sp>
    </p:spTree>
    <p:extLst>
      <p:ext uri="{BB962C8B-B14F-4D97-AF65-F5344CB8AC3E}">
        <p14:creationId xmlns:p14="http://schemas.microsoft.com/office/powerpoint/2010/main" val="9571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635DD-EFFE-4C09-BF89-1EC4B916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8F578B-DEB8-40AB-992D-EB7BB7402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Email-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FastTrack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endParaRPr lang="de-DE" dirty="0"/>
          </a:p>
        </p:txBody>
      </p:sp>
      <p:pic>
        <p:nvPicPr>
          <p:cNvPr id="4" name="Grafik 3" descr="A screenshot showing the final success email from the FastTrack team">
            <a:extLst>
              <a:ext uri="{FF2B5EF4-FFF2-40B4-BE49-F238E27FC236}">
                <a16:creationId xmlns:a16="http://schemas.microsoft.com/office/drawing/2014/main" id="{8DC30485-EB09-44C3-8F89-5454D3A7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35" y="2403651"/>
            <a:ext cx="9111329" cy="3925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96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329750-9B34-4585-A830-5F74AA5C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Encryption </a:t>
            </a:r>
            <a:r>
              <a:rPr lang="de-DE" dirty="0" err="1"/>
              <a:t>Policies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04103B-1F87-4807-BB0E-4C7710CF4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710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AC09308-6325-4861-A299-07544107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Multi-Workload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87ABE36-C7AE-4DD8-9ED5-40B4C6774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PowerShell module: ExchangeOnlineManagement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Connect-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ExchangeOnline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$key1 = 'https://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az-kv-egxde-m365dr-a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.vault.azure.net:443/keys/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egxde-m365dr-key-a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$key2 = 'https://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az-kv-egxde-m365dr-b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.vault.azure.net:443/keys/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egxde-m365dr-key-b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Create new multi-workload data encryption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New-M365DataAtRestEncryptionPolicy -Name '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AzureKeyIDs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$key1,$key2 -Description 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 Data at Rest Multi-Workload 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Assign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maulti</a:t>
            </a: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-w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orkload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data encryption policy at tenant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Set-M365DataAtRestEncryptionPolicyAssignment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AC09308-6325-4861-A299-07544107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Multi-Workload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87ABE36-C7AE-4DD8-9ED5-40B4C6774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Get-M365DataAtRestEncryptionPolicyAssignment |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RunspaceId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: 1d83f812-f929-4eb3-bd5d-881184373ba1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OrgHierarchyToIgnore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IsDeleted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: 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Rdn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: CN=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Parent                   : egxde.onmicrosoft.com\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CKaaS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Data Encryption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Depth                    :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DistinguishedName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: CN=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EGX_DataAtRest,CN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CKaaS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Data Encryption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Policies,CN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Configuration,CN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egxde.onmicrosoft.com,CN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ConfigurationUnits,DC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=DEUP281A001,DC=PROD,DC=OUTLOOK,DC=COM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IsRelativeDn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: 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DomainId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: DEUP281A001.PROD.OUTLOOK.COM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PartitionGuid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: 59ce2f71-eaa2-4ddf-a4fa-f25069d0b324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PartitionFQDN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: DEUP281A001.PROD.OUTLOOK.COM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ObjectGuid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: 05a9e413-6822-4918-8d8c-99b1aba1e06c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                     :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EGX_DataAtRest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SecurityIdentifierString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946167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AC09308-6325-4861-A299-07544107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Exchange Online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87ABE36-C7AE-4DD8-9ED5-40B4C6774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$key1 = 'https://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az-kv-egxde-exo-a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.vault.azure.net:443/keys/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-key-a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$key2 = 'https://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az-kv-egxde-exo-b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.vault.azure.net:443/keys/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-key-b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Create new Exchange Online data encryption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-Name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'EGX_EXO_DEP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AzureKeyIDs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$key1,$key2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-Description 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 Exchange Online Encryption 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Assign Exchange Online DEP to different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Mailbox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LouisR@varunagroup.de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'EGX_EXO_DEP'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Mailbox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LouisR@varunagroup.de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'EGX_EXO_DEP' 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PublicFolder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MailUser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OnPremUser@varunagroup.de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'EGX_EXO_DEP'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UnifiedGroup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SomeGroup@groups.varunagroup.de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DataEncryptionPolicy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'EGX_EXO_DEP'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Verification for mailbox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MailboxStatistics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UPN | FL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IsEncrypted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63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AC09308-6325-4861-A299-07544107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SharePoint Online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87ABE36-C7AE-4DD8-9ED5-40B4C6774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2" y="1608680"/>
            <a:ext cx="10802947" cy="451776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PowerShell Module: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Microsoft.Online.SharePoint.PowerShell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Connect-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SPOService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Url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https://tenant-admin.sharepoint.com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Query Azure key vault key versions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AzContext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–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SubscriptionId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SUBSCRIPTION-A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$key1version = (Get-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 -Name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-key-a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IncludeVersions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AzContext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–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SubscriptionId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SUBSCRIPTION-B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$key2version = (Get-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AzKeyVaultKey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VaultName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-b -Name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-key-b 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IncludeVersions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Create SharePoint Online data encryption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Register-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SPODataEncryptionPolicy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PrimaryKeyVaultName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PrimaryKeyName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-key-a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PrimaryKeyVersion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$key1version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SecondaryKeyVaultName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kv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SecondaryKeyName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egxde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-key-b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 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SecondaryKeyVersion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$key2version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Verify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SPODataEncryptionPolicy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E53D94-FA06-4A71-B7C6-01E1643C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2CCFD7-78F9-4AAE-A0C9-256C59DA3D55}"/>
              </a:ext>
            </a:extLst>
          </p:cNvPr>
          <p:cNvSpPr>
            <a:spLocks noGrp="1"/>
          </p:cNvSpPr>
          <p:nvPr>
            <p:ph sz="quarter" idx="47"/>
          </p:nvPr>
        </p:nvSpPr>
        <p:spPr/>
        <p:txBody>
          <a:bodyPr/>
          <a:lstStyle/>
          <a:p>
            <a:r>
              <a:rPr lang="en-US" dirty="0"/>
              <a:t>What we not cover</a:t>
            </a:r>
          </a:p>
          <a:p>
            <a:r>
              <a:rPr lang="en-US" dirty="0"/>
              <a:t>What is Microsoft 365 Standard Encryption?</a:t>
            </a:r>
          </a:p>
          <a:p>
            <a:r>
              <a:rPr lang="en-US" dirty="0"/>
              <a:t>What is Customer Key?</a:t>
            </a:r>
          </a:p>
          <a:p>
            <a:r>
              <a:rPr lang="en-US" dirty="0"/>
              <a:t>How do you implement Customer Key?</a:t>
            </a:r>
          </a:p>
          <a:p>
            <a:endParaRPr lang="en-US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DC66E71-3DD5-4335-B32D-8BFBCE989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</p:spTree>
    <p:extLst>
      <p:ext uri="{BB962C8B-B14F-4D97-AF65-F5344CB8AC3E}">
        <p14:creationId xmlns:p14="http://schemas.microsoft.com/office/powerpoint/2010/main" val="29347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0FEE2-7399-436E-B779-E320FC9B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Double Key Encryption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85CE5-D932-4C90-BB6A-10272B67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Encryption of a subset highly sensitive </a:t>
            </a:r>
            <a:br>
              <a:rPr lang="en-US" dirty="0"/>
            </a:br>
            <a:r>
              <a:rPr lang="en-US" dirty="0"/>
              <a:t>date stored in Microsoft 365 </a:t>
            </a:r>
          </a:p>
          <a:p>
            <a:r>
              <a:rPr lang="en-US" dirty="0"/>
              <a:t>Sensitivity Label-based information </a:t>
            </a:r>
            <a:br>
              <a:rPr lang="en-US" dirty="0"/>
            </a:br>
            <a:r>
              <a:rPr lang="en-US" dirty="0"/>
              <a:t>protection</a:t>
            </a:r>
          </a:p>
          <a:p>
            <a:r>
              <a:rPr lang="en-US" dirty="0"/>
              <a:t>Hardware Security Module (HSM) </a:t>
            </a:r>
          </a:p>
          <a:p>
            <a:pPr lvl="1"/>
            <a:r>
              <a:rPr lang="en-US" dirty="0"/>
              <a:t>e.g., Thales</a:t>
            </a:r>
          </a:p>
          <a:p>
            <a:pPr lvl="1"/>
            <a:r>
              <a:rPr lang="en-US" dirty="0"/>
              <a:t>Compilation of DKE GitHub Repository </a:t>
            </a:r>
          </a:p>
          <a:p>
            <a:endParaRPr lang="de-DE" dirty="0"/>
          </a:p>
        </p:txBody>
      </p:sp>
      <p:pic>
        <p:nvPicPr>
          <p:cNvPr id="4" name="Grafik 3" descr="A partial screenshot from the Cyber Security Reference Architecture">
            <a:extLst>
              <a:ext uri="{FF2B5EF4-FFF2-40B4-BE49-F238E27FC236}">
                <a16:creationId xmlns:a16="http://schemas.microsoft.com/office/drawing/2014/main" id="{D96AC1A0-D781-48C6-8A5D-0A685849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74" y="1451825"/>
            <a:ext cx="4115011" cy="379749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B050F03-BC02-4F0E-B353-3E2C36AE87F5}"/>
              </a:ext>
            </a:extLst>
          </p:cNvPr>
          <p:cNvSpPr txBox="1"/>
          <p:nvPr/>
        </p:nvSpPr>
        <p:spPr>
          <a:xfrm>
            <a:off x="9050294" y="5406175"/>
            <a:ext cx="382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https://aka.ms/MCRA</a:t>
            </a:r>
            <a:endParaRPr lang="de-DE" dirty="0"/>
          </a:p>
        </p:txBody>
      </p:sp>
      <p:sp>
        <p:nvSpPr>
          <p:cNvPr id="6" name="Rechteck 5" descr="A frame highlighting the contributors security group">
            <a:extLst>
              <a:ext uri="{FF2B5EF4-FFF2-40B4-BE49-F238E27FC236}">
                <a16:creationId xmlns:a16="http://schemas.microsoft.com/office/drawing/2014/main" id="{893F1457-8F96-40C1-9C1E-D438C365F9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9489744" y="2697707"/>
            <a:ext cx="1574042" cy="13419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35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0FEE2-7399-436E-B779-E320FC9B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Double Key Encryption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85CE5-D932-4C90-BB6A-10272B67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supported in</a:t>
            </a:r>
          </a:p>
          <a:p>
            <a:pPr lvl="1"/>
            <a:r>
              <a:rPr lang="en-US" dirty="0"/>
              <a:t>Transport rules, incl. anti-malware and anti-spam for message content</a:t>
            </a:r>
          </a:p>
          <a:p>
            <a:pPr lvl="1"/>
            <a:r>
              <a:rPr lang="en-US" dirty="0"/>
              <a:t>Microsoft Delve</a:t>
            </a:r>
          </a:p>
          <a:p>
            <a:pPr lvl="1"/>
            <a:r>
              <a:rPr lang="en-US" dirty="0"/>
              <a:t>eDiscovery</a:t>
            </a:r>
          </a:p>
          <a:p>
            <a:pPr lvl="1"/>
            <a:r>
              <a:rPr lang="en-US" dirty="0"/>
              <a:t>Content search and indexing</a:t>
            </a:r>
          </a:p>
          <a:p>
            <a:pPr lvl="1"/>
            <a:r>
              <a:rPr lang="en-US" dirty="0"/>
              <a:t>Office Web Apps and co-authoring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658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007985-9AC5-4F29-A20B-0736B21B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E828AF-367C-44A9-A9CD-DAC9AA2C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62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95E5697-0982-49C2-A058-C7A05472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183253D-071E-4C7E-B1A7-E60E423F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Purview Customer Key supports three encryption targets</a:t>
            </a:r>
          </a:p>
          <a:p>
            <a:pPr lvl="1"/>
            <a:r>
              <a:rPr lang="en-US" dirty="0"/>
              <a:t>Microsoft 365 Data-at-Rest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tenant-wide</a:t>
            </a:r>
          </a:p>
          <a:p>
            <a:pPr lvl="1"/>
            <a:r>
              <a:rPr lang="en-US" dirty="0"/>
              <a:t>Exchange Online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per recipient type object</a:t>
            </a:r>
          </a:p>
          <a:p>
            <a:pPr lvl="1"/>
            <a:r>
              <a:rPr lang="en-US" dirty="0"/>
              <a:t>SharePoint Online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per SharePoint Geo</a:t>
            </a:r>
          </a:p>
          <a:p>
            <a:r>
              <a:rPr lang="en-US" dirty="0"/>
              <a:t>Not all Microsoft 365 workloads support customer key encryption</a:t>
            </a:r>
          </a:p>
          <a:p>
            <a:r>
              <a:rPr lang="en-US" dirty="0"/>
              <a:t>Customer key requires appropriate license plans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95E5697-0982-49C2-A058-C7A05472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183253D-071E-4C7E-B1A7-E60E423F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two separate Azure subscriptions for key vaults</a:t>
            </a:r>
          </a:p>
          <a:p>
            <a:r>
              <a:rPr lang="en-US" dirty="0"/>
              <a:t>Enterprise agreement or CSP sourced Azure subscriptions only </a:t>
            </a:r>
          </a:p>
          <a:p>
            <a:r>
              <a:rPr lang="en-US" dirty="0"/>
              <a:t>One key vault per workload requiring encryption</a:t>
            </a:r>
          </a:p>
          <a:p>
            <a:r>
              <a:rPr lang="en-US" dirty="0"/>
              <a:t>Feature activation via FastTrack portal</a:t>
            </a:r>
          </a:p>
          <a:p>
            <a:r>
              <a:rPr lang="en-US" dirty="0"/>
              <a:t>Assign Azure subscription and key vault access permissions</a:t>
            </a:r>
          </a:p>
          <a:p>
            <a:r>
              <a:rPr lang="en-US" dirty="0"/>
              <a:t>Implement in test tenant first</a:t>
            </a:r>
          </a:p>
        </p:txBody>
      </p:sp>
    </p:spTree>
    <p:extLst>
      <p:ext uri="{BB962C8B-B14F-4D97-AF65-F5344CB8AC3E}">
        <p14:creationId xmlns:p14="http://schemas.microsoft.com/office/powerpoint/2010/main" val="4746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209040"/>
            <a:ext cx="10288330" cy="490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Sponsors!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978005" y="2048461"/>
            <a:ext cx="5017656" cy="1056961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419932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62" y="4256812"/>
            <a:ext cx="3152028" cy="467902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97" y="4212918"/>
            <a:ext cx="2750702" cy="571274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3426452" y="4861740"/>
            <a:ext cx="2081037" cy="786769"/>
          </a:xfrm>
          <a:prstGeom prst="rect">
            <a:avLst/>
          </a:prstGeom>
        </p:spPr>
      </p:pic>
      <p:pic>
        <p:nvPicPr>
          <p:cNvPr id="20" name="Picture 19" descr="PWC">
            <a:extLst>
              <a:ext uri="{FF2B5EF4-FFF2-40B4-BE49-F238E27FC236}">
                <a16:creationId xmlns:a16="http://schemas.microsoft.com/office/drawing/2014/main" id="{AF6E275C-C858-AEC8-6C5C-7FAF89CE23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9500734" y="3579263"/>
            <a:ext cx="1568585" cy="1145451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8004047" y="4863809"/>
            <a:ext cx="1500682" cy="88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89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Thank You</a:t>
            </a:r>
            <a:r>
              <a:rPr lang="en-GB" dirty="0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3" name="TextBox 2" descr="Platinum Sponsors">
            <a:extLst>
              <a:ext uri="{FF2B5EF4-FFF2-40B4-BE49-F238E27FC236}">
                <a16:creationId xmlns:a16="http://schemas.microsoft.com/office/drawing/2014/main" id="{42ACB24F-5494-1367-240E-F6AAF6A921A9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4" name="Picture 3" descr="Atech Logo">
            <a:extLst>
              <a:ext uri="{FF2B5EF4-FFF2-40B4-BE49-F238E27FC236}">
                <a16:creationId xmlns:a16="http://schemas.microsoft.com/office/drawing/2014/main" id="{8D462AFD-9512-D808-168F-3D86740E55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6" name="Picture 5" descr="tisski logo">
            <a:extLst>
              <a:ext uri="{FF2B5EF4-FFF2-40B4-BE49-F238E27FC236}">
                <a16:creationId xmlns:a16="http://schemas.microsoft.com/office/drawing/2014/main" id="{278B6BDC-6725-D48B-F8BD-F73C4D7222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8" name="TextBox 7" descr="Platinum Sponsors">
            <a:extLst>
              <a:ext uri="{FF2B5EF4-FFF2-40B4-BE49-F238E27FC236}">
                <a16:creationId xmlns:a16="http://schemas.microsoft.com/office/drawing/2014/main" id="{1B62A41D-AEB8-2A78-DFCC-5157DA512737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17574060-AE9B-60A0-27C5-6537DFC29F87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2" name="Graphic 11" descr="Squared Up logo">
            <a:extLst>
              <a:ext uri="{FF2B5EF4-FFF2-40B4-BE49-F238E27FC236}">
                <a16:creationId xmlns:a16="http://schemas.microsoft.com/office/drawing/2014/main" id="{49375C1F-44A2-7577-0B27-805506A1B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0" name="TextBox 19" descr="Platinum Sponsors">
            <a:extLst>
              <a:ext uri="{FF2B5EF4-FFF2-40B4-BE49-F238E27FC236}">
                <a16:creationId xmlns:a16="http://schemas.microsoft.com/office/drawing/2014/main" id="{EFA8F1C9-44A5-A325-929E-EB7DF69A95D6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2" name="Picture 5" descr="DQ Global Logo">
            <a:extLst>
              <a:ext uri="{FF2B5EF4-FFF2-40B4-BE49-F238E27FC236}">
                <a16:creationId xmlns:a16="http://schemas.microsoft.com/office/drawing/2014/main" id="{88FBDBD4-BDAF-9937-E1AB-71ED73251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85FEA85E-BB2D-2E13-636F-7F6F2FD7F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3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Thomas Stensitzki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820278" cy="2520438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2"/>
              </a:rPr>
              <a:t>Thomas.Stensitzki@Granikos.eu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3"/>
              </a:rPr>
              <a:t>https://twitter.com/stensitzki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4"/>
              </a:rPr>
              <a:t>https://www.linkedin.com/in/thomasstensitzki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/>
              </a:rPr>
              <a:t>https://linktr.ee/stensitzki</a:t>
            </a:r>
            <a:r>
              <a:rPr lang="en-GB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3" name="Picture Placeholder 14">
            <a:extLst>
              <a:ext uri="{FF2B5EF4-FFF2-40B4-BE49-F238E27FC236}">
                <a16:creationId xmlns:a16="http://schemas.microsoft.com/office/drawing/2014/main" id="{109C108F-FD0E-2459-3961-6A111950D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2280"/>
          <a:stretch/>
        </p:blipFill>
        <p:spPr>
          <a:xfrm>
            <a:off x="7538656" y="1955593"/>
            <a:ext cx="3719905" cy="3897647"/>
          </a:xfrm>
          <a:prstGeom prst="teardrop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</p:pic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377267" y="284872"/>
            <a:ext cx="3808134" cy="937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latin typeface="+mj-lt"/>
              </a:rPr>
              <a:t>Founder</a:t>
            </a:r>
          </a:p>
          <a:p>
            <a:pPr algn="r">
              <a:tabLst>
                <a:tab pos="3136900" algn="l"/>
                <a:tab pos="3227388" algn="l"/>
              </a:tabLst>
            </a:pPr>
            <a:r>
              <a:rPr lang="en-GB" sz="2800" dirty="0"/>
              <a:t>Granikos </a:t>
            </a:r>
          </a:p>
        </p:txBody>
      </p:sp>
      <p:pic>
        <p:nvPicPr>
          <p:cNvPr id="9" name="Grafik 8" descr="LinkTree QR-code ">
            <a:extLst>
              <a:ext uri="{FF2B5EF4-FFF2-40B4-BE49-F238E27FC236}">
                <a16:creationId xmlns:a16="http://schemas.microsoft.com/office/drawing/2014/main" id="{69C485F6-C355-46CA-9749-DBC73A1AB06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2689" y="4297055"/>
            <a:ext cx="2189296" cy="21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50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F7F8F-3782-4F7B-BEF4-065A2FD5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Resources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D12129C-C351-4FA7-AD57-43B6357A63B7}"/>
              </a:ext>
            </a:extLst>
          </p:cNvPr>
          <p:cNvSpPr txBox="1">
            <a:spLocks/>
          </p:cNvSpPr>
          <p:nvPr/>
        </p:nvSpPr>
        <p:spPr>
          <a:xfrm>
            <a:off x="1229033" y="1985800"/>
            <a:ext cx="9144000" cy="475546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2"/>
              </a:rPr>
              <a:t>Understanding Microsoft Information Protection Encryption Key Types</a:t>
            </a: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Roll or rotate a Customer Key or an availability key</a:t>
            </a:r>
            <a:endParaRPr lang="en-US" sz="16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Move requests in the Microsoft 365 or Office 365 service</a:t>
            </a: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/>
              </a:rPr>
              <a:t>Encryption ciphers used by Customer Key</a:t>
            </a: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6"/>
              </a:rPr>
              <a:t>Encryption for Skype for Business, OneDrive for Business, SharePoint Online, Microsoft Teams, and Exchange Online</a:t>
            </a:r>
            <a:endParaRPr lang="en-US" sz="16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Microsoft 365 Multi-Geo eDiscovery configuration</a:t>
            </a: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8"/>
              </a:rPr>
              <a:t>Microsoft 365 encryption technical reference</a:t>
            </a:r>
            <a:endParaRPr lang="en-US" sz="16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9"/>
              </a:rPr>
              <a:t>Assign roles in Azure Portal</a:t>
            </a: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10"/>
              </a:rPr>
              <a:t>Microsoft 365 Maps</a:t>
            </a:r>
            <a:endParaRPr lang="en-US" sz="16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11"/>
              </a:rPr>
              <a:t>Double Key Encryption</a:t>
            </a:r>
            <a:endParaRPr lang="en-US" sz="16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12"/>
              </a:rPr>
              <a:t>Get started with exact data match based sensitive information types</a:t>
            </a:r>
            <a:endParaRPr lang="en-US" sz="16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58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D088A9-9A3C-496F-9A8C-E0BF9C17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not </a:t>
            </a:r>
            <a:r>
              <a:rPr lang="de-DE" dirty="0" err="1"/>
              <a:t>cover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AFBBFD9-3131-47F4-9C2B-2F7157EC1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96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DB6ECF7-2FAC-4AD1-985F-BDC235230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not cover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9118997-FFBD-4803-BF83-562D4143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TLS Transport encryption</a:t>
            </a:r>
          </a:p>
        </p:txBody>
      </p:sp>
      <p:sp>
        <p:nvSpPr>
          <p:cNvPr id="6" name="Rechteck 5" descr="Diagram showing transport encryption connections between customer (client) and Microsoft data centers on the left and between data center servers on the right.">
            <a:extLst>
              <a:ext uri="{FF2B5EF4-FFF2-40B4-BE49-F238E27FC236}">
                <a16:creationId xmlns:a16="http://schemas.microsoft.com/office/drawing/2014/main" id="{5F476A1A-5EF4-4006-8B8A-6611D4FE7240}"/>
              </a:ext>
            </a:extLst>
          </p:cNvPr>
          <p:cNvSpPr/>
          <p:nvPr/>
        </p:nvSpPr>
        <p:spPr>
          <a:xfrm>
            <a:off x="1443926" y="2970727"/>
            <a:ext cx="10204360" cy="2120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 descr="Diagram showing transport encryption connections between customer (client) and Microsoft data centers on the left and between data center servers on the right.">
            <a:extLst>
              <a:ext uri="{FF2B5EF4-FFF2-40B4-BE49-F238E27FC236}">
                <a16:creationId xmlns:a16="http://schemas.microsoft.com/office/drawing/2014/main" id="{60FBE1F1-BDE4-4C8B-A842-EE140A9007E1}"/>
              </a:ext>
            </a:extLst>
          </p:cNvPr>
          <p:cNvGrpSpPr/>
          <p:nvPr/>
        </p:nvGrpSpPr>
        <p:grpSpPr>
          <a:xfrm>
            <a:off x="2127617" y="3580102"/>
            <a:ext cx="4754547" cy="841644"/>
            <a:chOff x="1636728" y="3580102"/>
            <a:chExt cx="4754547" cy="84164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C9DCF8E-C5F9-48E2-95D9-F5C0EE9E8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728" y="3580102"/>
              <a:ext cx="679450" cy="73025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9C58EE7-535D-4675-9BB5-6E960FE6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991" y="4095481"/>
              <a:ext cx="507087" cy="32626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DF5A938-F938-4EF8-A33C-0B8309E22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762877" y="3689138"/>
              <a:ext cx="718970" cy="68389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6E0AD3F-B064-46F6-8912-6F06F12FD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0725" y="3665962"/>
              <a:ext cx="590550" cy="730250"/>
            </a:xfrm>
            <a:prstGeom prst="rect">
              <a:avLst/>
            </a:prstGeom>
          </p:spPr>
        </p:pic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315BAE56-6601-4DF7-85F2-FB6C1002BABF}"/>
                </a:ext>
              </a:extLst>
            </p:cNvPr>
            <p:cNvCxnSpPr/>
            <p:nvPr/>
          </p:nvCxnSpPr>
          <p:spPr>
            <a:xfrm>
              <a:off x="4481847" y="4034118"/>
              <a:ext cx="11903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6BF481A5-FA4E-4619-88CE-4B53A8D4BCD4}"/>
                </a:ext>
              </a:extLst>
            </p:cNvPr>
            <p:cNvCxnSpPr/>
            <p:nvPr/>
          </p:nvCxnSpPr>
          <p:spPr>
            <a:xfrm>
              <a:off x="2446078" y="4034118"/>
              <a:ext cx="1190367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D23234EC-53B8-4742-95CA-A4D0EE7DB510}"/>
              </a:ext>
            </a:extLst>
          </p:cNvPr>
          <p:cNvSpPr txBox="1"/>
          <p:nvPr/>
        </p:nvSpPr>
        <p:spPr>
          <a:xfrm>
            <a:off x="1443926" y="2586006"/>
            <a:ext cx="494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Between Customer and Data Center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4A36E7-4F2B-4C7A-9D68-5B1BDF827ECB}"/>
              </a:ext>
            </a:extLst>
          </p:cNvPr>
          <p:cNvSpPr txBox="1"/>
          <p:nvPr/>
        </p:nvSpPr>
        <p:spPr>
          <a:xfrm>
            <a:off x="6586889" y="2588153"/>
            <a:ext cx="506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Between Servers in Data Center</a:t>
            </a:r>
          </a:p>
        </p:txBody>
      </p:sp>
      <p:grpSp>
        <p:nvGrpSpPr>
          <p:cNvPr id="16" name="Gruppieren 15" descr="Diagram showing transport encryption connections between customer (client) and Microsoft data centers on the left and between data center servers on the right.">
            <a:extLst>
              <a:ext uri="{FF2B5EF4-FFF2-40B4-BE49-F238E27FC236}">
                <a16:creationId xmlns:a16="http://schemas.microsoft.com/office/drawing/2014/main" id="{435CD179-3C27-4D49-BE96-F89539A406B3}"/>
              </a:ext>
            </a:extLst>
          </p:cNvPr>
          <p:cNvGrpSpPr/>
          <p:nvPr/>
        </p:nvGrpSpPr>
        <p:grpSpPr>
          <a:xfrm>
            <a:off x="6977861" y="3665962"/>
            <a:ext cx="3945106" cy="730250"/>
            <a:chOff x="6486972" y="3665962"/>
            <a:chExt cx="3945106" cy="73025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FA57BC7-4837-4F8F-BB38-44B025C9B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1528" y="3665962"/>
              <a:ext cx="590550" cy="73025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C2FB7DE-A190-49F6-BF20-F813336D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7803771" y="3689138"/>
              <a:ext cx="718970" cy="683898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625EBF0-7151-4E64-938D-33B86DF14B3C}"/>
                </a:ext>
              </a:extLst>
            </p:cNvPr>
            <p:cNvCxnSpPr/>
            <p:nvPr/>
          </p:nvCxnSpPr>
          <p:spPr>
            <a:xfrm>
              <a:off x="8522741" y="4034118"/>
              <a:ext cx="11903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B8FBCAE-4476-4B08-B93E-96491D0C8F43}"/>
                </a:ext>
              </a:extLst>
            </p:cNvPr>
            <p:cNvCxnSpPr/>
            <p:nvPr/>
          </p:nvCxnSpPr>
          <p:spPr>
            <a:xfrm>
              <a:off x="6486972" y="4034118"/>
              <a:ext cx="1190367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87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97EF4-D8FD-4788-A6A7-80FBC342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not cover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64BE83-DC1A-45A1-83B1-6B901B60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Azure-related encryption</a:t>
            </a:r>
          </a:p>
          <a:p>
            <a:pPr lvl="1"/>
            <a:r>
              <a:rPr lang="en-US" dirty="0"/>
              <a:t>Blob, SQL DB, Cosmos DB, Data Lake, etc.</a:t>
            </a:r>
          </a:p>
          <a:p>
            <a:r>
              <a:rPr lang="en-US" dirty="0"/>
              <a:t>S/MIME Message Encryption</a:t>
            </a:r>
          </a:p>
          <a:p>
            <a:r>
              <a:rPr lang="en-US" dirty="0"/>
              <a:t>Office 365 Message Encryption aka OME, now Microsoft Purview Message Encryption</a:t>
            </a:r>
          </a:p>
          <a:p>
            <a:r>
              <a:rPr lang="en-US" dirty="0"/>
              <a:t>Sensitivity Label-based encryption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69899C1-75C4-47A1-ABD9-1FDF267FB786}"/>
              </a:ext>
            </a:extLst>
          </p:cNvPr>
          <p:cNvSpPr txBox="1"/>
          <p:nvPr/>
        </p:nvSpPr>
        <p:spPr>
          <a:xfrm>
            <a:off x="1229033" y="6401785"/>
            <a:ext cx="6564428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tabLst>
                <a:tab pos="6456363" algn="l"/>
              </a:tabLst>
            </a:pPr>
            <a:r>
              <a:rPr lang="en-US" sz="1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Additional information</a:t>
            </a:r>
            <a:endParaRPr lang="en-US" sz="1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82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D088A9-9A3C-496F-9A8C-E0BF9C17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Microsoft 365 Standard Encryption?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AFBBFD9-3131-47F4-9C2B-2F7157EC1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517362"/>
      </p:ext>
    </p:extLst>
  </p:cSld>
  <p:clrMapOvr>
    <a:masterClrMapping/>
  </p:clrMapOvr>
</p:sld>
</file>

<file path=ppt/theme/theme1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2DE6514604C43BA8A46890058D5DD" ma:contentTypeVersion="10" ma:contentTypeDescription="Create a new document." ma:contentTypeScope="" ma:versionID="88a0c8827405c2ea21d1469f6303d777">
  <xsd:schema xmlns:xsd="http://www.w3.org/2001/XMLSchema" xmlns:xs="http://www.w3.org/2001/XMLSchema" xmlns:p="http://schemas.microsoft.com/office/2006/metadata/properties" xmlns:ns2="2902722c-5385-4501-b835-55bbd15db020" targetNamespace="http://schemas.microsoft.com/office/2006/metadata/properties" ma:root="true" ma:fieldsID="37a9cd3fe87c16fb576cf0eabd766567" ns2:_="">
    <xsd:import namespace="2902722c-5385-4501-b835-55bbd15db0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2722c-5385-4501-b835-55bbd15db0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208A08-DC17-48A8-B924-970D01E4DA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787CC8-B657-4DAB-B916-7F8C9EEF2326}">
  <ds:schemaRefs>
    <ds:schemaRef ds:uri="http://purl.org/dc/dcmitype/"/>
    <ds:schemaRef ds:uri="http://schemas.microsoft.com/office/2006/documentManagement/types"/>
    <ds:schemaRef ds:uri="2902722c-5385-4501-b835-55bbd15db020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10F0BE9-F814-4D0A-B950-243B82741AD3}">
  <ds:schemaRefs>
    <ds:schemaRef ds:uri="2902722c-5385-4501-b835-55bbd15db02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2376</Words>
  <Application>Microsoft Office PowerPoint</Application>
  <PresentationFormat>Breitbild</PresentationFormat>
  <Paragraphs>451</Paragraphs>
  <Slides>58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58</vt:i4>
      </vt:variant>
    </vt:vector>
  </HeadingPairs>
  <TitlesOfParts>
    <vt:vector size="69" baseType="lpstr">
      <vt:lpstr>Arial</vt:lpstr>
      <vt:lpstr>Calibri</vt:lpstr>
      <vt:lpstr>Courier New</vt:lpstr>
      <vt:lpstr>Montserrat</vt:lpstr>
      <vt:lpstr>Montserrat Black</vt:lpstr>
      <vt:lpstr>Montserrat Light</vt:lpstr>
      <vt:lpstr>Montserrat SemiBold</vt:lpstr>
      <vt:lpstr>Segoe UI Semibold</vt:lpstr>
      <vt:lpstr>Wingdings</vt:lpstr>
      <vt:lpstr>Grey Variant</vt:lpstr>
      <vt:lpstr>Purple Variant</vt:lpstr>
      <vt:lpstr>Securing  Microsoft 365 data  with service encryption</vt:lpstr>
      <vt:lpstr>Thank You to our Sponsors…</vt:lpstr>
      <vt:lpstr>Thank You to our Sponsors…</vt:lpstr>
      <vt:lpstr>Thomas Stensitzki</vt:lpstr>
      <vt:lpstr>Agenda</vt:lpstr>
      <vt:lpstr>What we not cover</vt:lpstr>
      <vt:lpstr>What we not cover</vt:lpstr>
      <vt:lpstr>What we not cover</vt:lpstr>
      <vt:lpstr>What is Microsoft 365 Standard Encryption?</vt:lpstr>
      <vt:lpstr>Microsoft 365 Encryption</vt:lpstr>
      <vt:lpstr>Shredded Storage in SharePoint Online</vt:lpstr>
      <vt:lpstr>Microsoft Purview Customer Key</vt:lpstr>
      <vt:lpstr>Why Customer Key</vt:lpstr>
      <vt:lpstr>Licensing</vt:lpstr>
      <vt:lpstr>The Basics</vt:lpstr>
      <vt:lpstr>The Basics</vt:lpstr>
      <vt:lpstr>The Notes</vt:lpstr>
      <vt:lpstr>The Notes</vt:lpstr>
      <vt:lpstr>Key Management</vt:lpstr>
      <vt:lpstr>Microsoft 365 Data-at-Rest</vt:lpstr>
      <vt:lpstr>Microsoft 365 Data-at-Rest</vt:lpstr>
      <vt:lpstr>Microsoft 365 Data-at-Rest</vt:lpstr>
      <vt:lpstr>Microsoft 365 Data-at-Rest</vt:lpstr>
      <vt:lpstr>Exchange Online</vt:lpstr>
      <vt:lpstr>Exchange Online und Microsoft Teams</vt:lpstr>
      <vt:lpstr>SharePoint Online</vt:lpstr>
      <vt:lpstr>SharePoint Online</vt:lpstr>
      <vt:lpstr>Implementing CMK</vt:lpstr>
      <vt:lpstr>Prepare for FastTrack</vt:lpstr>
      <vt:lpstr>Prepare for FastTrack</vt:lpstr>
      <vt:lpstr>Configuration </vt:lpstr>
      <vt:lpstr>Configuration </vt:lpstr>
      <vt:lpstr>Configuration</vt:lpstr>
      <vt:lpstr>FastTrack</vt:lpstr>
      <vt:lpstr>FastTrack</vt:lpstr>
      <vt:lpstr>FastTrack</vt:lpstr>
      <vt:lpstr>FastTrack </vt:lpstr>
      <vt:lpstr>Create Key Vault</vt:lpstr>
      <vt:lpstr>Create Key Vault</vt:lpstr>
      <vt:lpstr>Configure Key Vault Permissions</vt:lpstr>
      <vt:lpstr>Configure Key Vault Permissions</vt:lpstr>
      <vt:lpstr>Configure Key Vault Permissions</vt:lpstr>
      <vt:lpstr>Create Keys</vt:lpstr>
      <vt:lpstr>PowerPoint-Präsentation</vt:lpstr>
      <vt:lpstr>Data Encryption Policies</vt:lpstr>
      <vt:lpstr>Multi-Workload</vt:lpstr>
      <vt:lpstr>Multi-Workload</vt:lpstr>
      <vt:lpstr>Exchange Online</vt:lpstr>
      <vt:lpstr>SharePoint Online</vt:lpstr>
      <vt:lpstr>Double Key Encryption</vt:lpstr>
      <vt:lpstr>Double Key Encryption</vt:lpstr>
      <vt:lpstr>Summary</vt:lpstr>
      <vt:lpstr>Summary</vt:lpstr>
      <vt:lpstr>Summary</vt:lpstr>
      <vt:lpstr>Thank You to our Sponsors!</vt:lpstr>
      <vt:lpstr>Thank You to our Sponsors…</vt:lpstr>
      <vt:lpstr>Thomas Stensitzki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Microsoft 365 data with service encryption</dc:title>
  <dc:creator>thomas@stensitzki.de</dc:creator>
  <cp:keywords>Scottish Summit</cp:keywords>
  <cp:lastModifiedBy>Thomas Stensitzki</cp:lastModifiedBy>
  <cp:revision>2</cp:revision>
  <dcterms:created xsi:type="dcterms:W3CDTF">2022-03-17T16:27:57Z</dcterms:created>
  <dcterms:modified xsi:type="dcterms:W3CDTF">2022-06-08T09:11:20Z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0x010100D7E2DE6514604C43BA8A46890058D5DD</vt:lpwstr>
  </property>
</Properties>
</file>